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7"/>
  </p:notesMasterIdLst>
  <p:sldIdLst>
    <p:sldId id="256" r:id="rId2"/>
    <p:sldId id="258" r:id="rId3"/>
    <p:sldId id="259" r:id="rId4"/>
    <p:sldId id="260" r:id="rId5"/>
    <p:sldId id="261" r:id="rId6"/>
    <p:sldId id="262" r:id="rId7"/>
    <p:sldId id="263" r:id="rId8"/>
    <p:sldId id="312" r:id="rId9"/>
    <p:sldId id="313" r:id="rId10"/>
    <p:sldId id="315" r:id="rId11"/>
    <p:sldId id="266" r:id="rId12"/>
    <p:sldId id="268" r:id="rId13"/>
    <p:sldId id="273" r:id="rId14"/>
    <p:sldId id="314" r:id="rId15"/>
    <p:sldId id="279" r:id="rId16"/>
  </p:sldIdLst>
  <p:sldSz cx="9144000" cy="5143500" type="screen16x9"/>
  <p:notesSz cx="6858000" cy="9144000"/>
  <p:embeddedFontLst>
    <p:embeddedFont>
      <p:font typeface="Barlow Light" panose="020F0302020204030204" pitchFamily="34" charset="0"/>
      <p:regular r:id="rId18"/>
      <p:bold r:id="rId19"/>
      <p:italic r:id="rId20"/>
      <p:boldItalic r:id="rId21"/>
    </p:embeddedFont>
    <p:embeddedFont>
      <p:font typeface="Barlow Medium" panose="020F0502020204030204" pitchFamily="34" charset="0"/>
      <p:regular r:id="rId22"/>
      <p:bold r:id="rId23"/>
      <p:italic r:id="rId24"/>
      <p:boldItalic r:id="rId25"/>
    </p:embeddedFont>
    <p:embeddedFont>
      <p:font typeface="Barlow SemiBold" panose="020F0502020204030204" pitchFamily="34" charset="0"/>
      <p:regular r:id="rId26"/>
      <p:bold r:id="rId27"/>
      <p:italic r:id="rId28"/>
      <p:boldItalic r:id="rId29"/>
    </p:embeddedFont>
    <p:embeddedFont>
      <p:font typeface="Bebas Neue" panose="020B0606020202050201" pitchFamily="34" charset="77"/>
      <p:regular r:id="rId30"/>
    </p:embeddedFont>
    <p:embeddedFont>
      <p:font typeface="Hind" panose="02000000000000000000" pitchFamily="2" charset="77"/>
      <p:regular r:id="rId31"/>
      <p:bold r:id="rId32"/>
    </p:embeddedFont>
    <p:embeddedFont>
      <p:font typeface="Hind Light" panose="02000000000000000000" pitchFamily="2" charset="77"/>
      <p:regular r:id="rId33"/>
    </p:embeddedFont>
    <p:embeddedFont>
      <p:font typeface="Nunito Light" panose="020F0302020204030204" pitchFamily="34" charset="0"/>
      <p:regular r:id="rId34"/>
      <p: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3B33E5-0311-4A35-B57A-395A4932F35A}">
  <a:tblStyle styleId="{4F3B33E5-0311-4A35-B57A-395A4932F3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3AF814-6AEC-4762-BEAC-8E487AB39FC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3"/>
  </p:normalViewPr>
  <p:slideViewPr>
    <p:cSldViewPr snapToGrid="0">
      <p:cViewPr varScale="1">
        <p:scale>
          <a:sx n="135" d="100"/>
          <a:sy n="135" d="100"/>
        </p:scale>
        <p:origin x="9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876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48d2b45c25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48d2b45c25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48d2b45c25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48d2b45c25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48d2b45c25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48d2b45c25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249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48d2b45c2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48d2b45c2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74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0383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39" b="49"/>
          <a:stretch/>
        </p:blipFill>
        <p:spPr>
          <a:xfrm>
            <a:off x="1354" y="4571"/>
            <a:ext cx="9141289" cy="5137404"/>
          </a:xfrm>
          <a:prstGeom prst="rect">
            <a:avLst/>
          </a:prstGeom>
          <a:noFill/>
          <a:ln>
            <a:noFill/>
          </a:ln>
        </p:spPr>
      </p:pic>
      <p:sp>
        <p:nvSpPr>
          <p:cNvPr id="10" name="Google Shape;10;p2"/>
          <p:cNvSpPr txBox="1">
            <a:spLocks noGrp="1"/>
          </p:cNvSpPr>
          <p:nvPr>
            <p:ph type="ctrTitle"/>
          </p:nvPr>
        </p:nvSpPr>
        <p:spPr>
          <a:xfrm>
            <a:off x="713225" y="598550"/>
            <a:ext cx="3578700" cy="18477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843875"/>
            <a:ext cx="1931400" cy="58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4895800" y="539550"/>
            <a:ext cx="3534900" cy="4064400"/>
          </a:xfrm>
          <a:prstGeom prst="rect">
            <a:avLst/>
          </a:prstGeom>
          <a:noFill/>
          <a:ln>
            <a:noFill/>
          </a:ln>
          <a:effectLst>
            <a:outerShdw blurRad="57150" dist="19050" dir="3000000" algn="bl" rotWithShape="0">
              <a:srgbClr val="000000">
                <a:alpha val="50000"/>
              </a:srgbClr>
            </a:outerShdw>
          </a:effectLst>
        </p:spPr>
      </p:sp>
      <p:grpSp>
        <p:nvGrpSpPr>
          <p:cNvPr id="13" name="Google Shape;13;p2"/>
          <p:cNvGrpSpPr/>
          <p:nvPr/>
        </p:nvGrpSpPr>
        <p:grpSpPr>
          <a:xfrm>
            <a:off x="4028625" y="219600"/>
            <a:ext cx="4896000" cy="874800"/>
            <a:chOff x="3817550" y="269575"/>
            <a:chExt cx="4896000" cy="874800"/>
          </a:xfrm>
        </p:grpSpPr>
        <p:cxnSp>
          <p:nvCxnSpPr>
            <p:cNvPr id="14" name="Google Shape;14;p2"/>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54"/>
        <p:cNvGrpSpPr/>
        <p:nvPr/>
      </p:nvGrpSpPr>
      <p:grpSpPr>
        <a:xfrm>
          <a:off x="0" y="0"/>
          <a:ext cx="0" cy="0"/>
          <a:chOff x="0" y="0"/>
          <a:chExt cx="0" cy="0"/>
        </a:xfrm>
      </p:grpSpPr>
      <p:pic>
        <p:nvPicPr>
          <p:cNvPr id="155" name="Google Shape;155;p19"/>
          <p:cNvPicPr preferRelativeResize="0"/>
          <p:nvPr/>
        </p:nvPicPr>
        <p:blipFill rotWithShape="1">
          <a:blip r:embed="rId2">
            <a:alphaModFix amt="60000"/>
          </a:blip>
          <a:srcRect t="39" b="49"/>
          <a:stretch/>
        </p:blipFill>
        <p:spPr>
          <a:xfrm>
            <a:off x="1354" y="4571"/>
            <a:ext cx="9141289" cy="5137404"/>
          </a:xfrm>
          <a:prstGeom prst="rect">
            <a:avLst/>
          </a:prstGeom>
          <a:noFill/>
          <a:ln>
            <a:noFill/>
          </a:ln>
        </p:spPr>
      </p:pic>
      <p:sp>
        <p:nvSpPr>
          <p:cNvPr id="156" name="Google Shape;156;p19"/>
          <p:cNvSpPr txBox="1">
            <a:spLocks noGrp="1"/>
          </p:cNvSpPr>
          <p:nvPr>
            <p:ph type="title"/>
          </p:nvPr>
        </p:nvSpPr>
        <p:spPr>
          <a:xfrm>
            <a:off x="1065075" y="1890010"/>
            <a:ext cx="3319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19"/>
          <p:cNvSpPr txBox="1">
            <a:spLocks noGrp="1"/>
          </p:cNvSpPr>
          <p:nvPr>
            <p:ph type="subTitle" idx="1"/>
          </p:nvPr>
        </p:nvSpPr>
        <p:spPr>
          <a:xfrm>
            <a:off x="1065075" y="2376507"/>
            <a:ext cx="3319200" cy="8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58" name="Google Shape;158;p19"/>
          <p:cNvGrpSpPr/>
          <p:nvPr/>
        </p:nvGrpSpPr>
        <p:grpSpPr>
          <a:xfrm>
            <a:off x="4028625" y="215750"/>
            <a:ext cx="4896000" cy="874800"/>
            <a:chOff x="3817550" y="269575"/>
            <a:chExt cx="4896000" cy="874800"/>
          </a:xfrm>
        </p:grpSpPr>
        <p:cxnSp>
          <p:nvCxnSpPr>
            <p:cNvPr id="159" name="Google Shape;159;p19"/>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160" name="Google Shape;160;p19"/>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8"/>
        <p:cNvGrpSpPr/>
        <p:nvPr/>
      </p:nvGrpSpPr>
      <p:grpSpPr>
        <a:xfrm>
          <a:off x="0" y="0"/>
          <a:ext cx="0" cy="0"/>
          <a:chOff x="0" y="0"/>
          <a:chExt cx="0" cy="0"/>
        </a:xfrm>
      </p:grpSpPr>
      <p:pic>
        <p:nvPicPr>
          <p:cNvPr id="169" name="Google Shape;169;p21"/>
          <p:cNvPicPr preferRelativeResize="0"/>
          <p:nvPr/>
        </p:nvPicPr>
        <p:blipFill rotWithShape="1">
          <a:blip r:embed="rId2">
            <a:alphaModFix amt="60000"/>
          </a:blip>
          <a:srcRect t="59" b="59"/>
          <a:stretch/>
        </p:blipFill>
        <p:spPr>
          <a:xfrm rot="10800000">
            <a:off x="1354" y="4571"/>
            <a:ext cx="9141289" cy="5135884"/>
          </a:xfrm>
          <a:prstGeom prst="rect">
            <a:avLst/>
          </a:prstGeom>
          <a:noFill/>
          <a:ln>
            <a:noFill/>
          </a:ln>
        </p:spPr>
      </p:pic>
      <p:sp>
        <p:nvSpPr>
          <p:cNvPr id="170" name="Google Shape;17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21"/>
          <p:cNvSpPr txBox="1">
            <a:spLocks noGrp="1"/>
          </p:cNvSpPr>
          <p:nvPr>
            <p:ph type="subTitle" idx="1"/>
          </p:nvPr>
        </p:nvSpPr>
        <p:spPr>
          <a:xfrm>
            <a:off x="4886975" y="3057023"/>
            <a:ext cx="26109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21"/>
          <p:cNvSpPr txBox="1">
            <a:spLocks noGrp="1"/>
          </p:cNvSpPr>
          <p:nvPr>
            <p:ph type="subTitle" idx="2"/>
          </p:nvPr>
        </p:nvSpPr>
        <p:spPr>
          <a:xfrm>
            <a:off x="1114450" y="3057023"/>
            <a:ext cx="26109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1"/>
          <p:cNvSpPr txBox="1">
            <a:spLocks noGrp="1"/>
          </p:cNvSpPr>
          <p:nvPr>
            <p:ph type="subTitle" idx="3"/>
          </p:nvPr>
        </p:nvSpPr>
        <p:spPr>
          <a:xfrm>
            <a:off x="1114450" y="2569400"/>
            <a:ext cx="26109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Barlow SemiBold"/>
                <a:ea typeface="Barlow SemiBold"/>
                <a:cs typeface="Barlow SemiBold"/>
                <a:sym typeface="Barlow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4" name="Google Shape;174;p21"/>
          <p:cNvSpPr txBox="1">
            <a:spLocks noGrp="1"/>
          </p:cNvSpPr>
          <p:nvPr>
            <p:ph type="subTitle" idx="4"/>
          </p:nvPr>
        </p:nvSpPr>
        <p:spPr>
          <a:xfrm>
            <a:off x="4886978" y="2569400"/>
            <a:ext cx="26109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Barlow SemiBold"/>
                <a:ea typeface="Barlow SemiBold"/>
                <a:cs typeface="Barlow SemiBold"/>
                <a:sym typeface="Barlow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204"/>
        <p:cNvGrpSpPr/>
        <p:nvPr/>
      </p:nvGrpSpPr>
      <p:grpSpPr>
        <a:xfrm>
          <a:off x="0" y="0"/>
          <a:ext cx="0" cy="0"/>
          <a:chOff x="0" y="0"/>
          <a:chExt cx="0" cy="0"/>
        </a:xfrm>
      </p:grpSpPr>
      <p:pic>
        <p:nvPicPr>
          <p:cNvPr id="205" name="Google Shape;205;p25"/>
          <p:cNvPicPr preferRelativeResize="0"/>
          <p:nvPr/>
        </p:nvPicPr>
        <p:blipFill rotWithShape="1">
          <a:blip r:embed="rId2">
            <a:alphaModFix amt="60000"/>
          </a:blip>
          <a:srcRect t="59" b="59"/>
          <a:stretch/>
        </p:blipFill>
        <p:spPr>
          <a:xfrm rot="10800000" flipH="1">
            <a:off x="1354" y="4571"/>
            <a:ext cx="9141289" cy="5135884"/>
          </a:xfrm>
          <a:prstGeom prst="rect">
            <a:avLst/>
          </a:prstGeom>
          <a:noFill/>
          <a:ln>
            <a:noFill/>
          </a:ln>
        </p:spPr>
      </p:pic>
      <p:sp>
        <p:nvSpPr>
          <p:cNvPr id="206" name="Google Shape;20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25"/>
          <p:cNvSpPr txBox="1">
            <a:spLocks noGrp="1"/>
          </p:cNvSpPr>
          <p:nvPr>
            <p:ph type="title" idx="2"/>
          </p:nvPr>
        </p:nvSpPr>
        <p:spPr>
          <a:xfrm>
            <a:off x="1398450" y="1230369"/>
            <a:ext cx="6347100" cy="4821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500"/>
              <a:buNone/>
              <a:defRPr sz="2200" b="0">
                <a:solidFill>
                  <a:schemeClr val="dk1"/>
                </a:solidFill>
                <a:latin typeface="Barlow SemiBold"/>
                <a:ea typeface="Barlow SemiBold"/>
                <a:cs typeface="Barlow SemiBold"/>
                <a:sym typeface="Barl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5"/>
          <p:cNvSpPr txBox="1">
            <a:spLocks noGrp="1"/>
          </p:cNvSpPr>
          <p:nvPr>
            <p:ph type="subTitle" idx="1"/>
          </p:nvPr>
        </p:nvSpPr>
        <p:spPr>
          <a:xfrm>
            <a:off x="1398450" y="1600793"/>
            <a:ext cx="6347100" cy="62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5"/>
          <p:cNvSpPr txBox="1">
            <a:spLocks noGrp="1"/>
          </p:cNvSpPr>
          <p:nvPr>
            <p:ph type="title" idx="3"/>
          </p:nvPr>
        </p:nvSpPr>
        <p:spPr>
          <a:xfrm>
            <a:off x="1398450" y="3602973"/>
            <a:ext cx="6342600" cy="4845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500"/>
              <a:buNone/>
              <a:defRPr sz="2200" b="0">
                <a:solidFill>
                  <a:schemeClr val="dk1"/>
                </a:solidFill>
                <a:latin typeface="Barlow SemiBold"/>
                <a:ea typeface="Barlow SemiBold"/>
                <a:cs typeface="Barlow SemiBold"/>
                <a:sym typeface="Barl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5"/>
          <p:cNvSpPr txBox="1">
            <a:spLocks noGrp="1"/>
          </p:cNvSpPr>
          <p:nvPr>
            <p:ph type="title" idx="4"/>
          </p:nvPr>
        </p:nvSpPr>
        <p:spPr>
          <a:xfrm>
            <a:off x="1398450" y="2415471"/>
            <a:ext cx="6342600" cy="484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200" b="0">
                <a:solidFill>
                  <a:schemeClr val="dk1"/>
                </a:solidFill>
                <a:latin typeface="Barlow SemiBold"/>
                <a:ea typeface="Barlow SemiBold"/>
                <a:cs typeface="Barlow SemiBold"/>
                <a:sym typeface="Barlow SemiBold"/>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1" name="Google Shape;211;p25"/>
          <p:cNvSpPr txBox="1">
            <a:spLocks noGrp="1"/>
          </p:cNvSpPr>
          <p:nvPr>
            <p:ph type="subTitle" idx="5"/>
          </p:nvPr>
        </p:nvSpPr>
        <p:spPr>
          <a:xfrm>
            <a:off x="1398450" y="2788286"/>
            <a:ext cx="6347100" cy="628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2" name="Google Shape;212;p25"/>
          <p:cNvSpPr txBox="1">
            <a:spLocks noGrp="1"/>
          </p:cNvSpPr>
          <p:nvPr>
            <p:ph type="subTitle" idx="6"/>
          </p:nvPr>
        </p:nvSpPr>
        <p:spPr>
          <a:xfrm>
            <a:off x="1398450" y="3975794"/>
            <a:ext cx="6346800" cy="628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13" name="Google Shape;213;p25"/>
          <p:cNvGrpSpPr/>
          <p:nvPr/>
        </p:nvGrpSpPr>
        <p:grpSpPr>
          <a:xfrm flipH="1">
            <a:off x="219300" y="215750"/>
            <a:ext cx="4896000" cy="874800"/>
            <a:chOff x="3817550" y="269575"/>
            <a:chExt cx="4896000" cy="874800"/>
          </a:xfrm>
        </p:grpSpPr>
        <p:cxnSp>
          <p:nvCxnSpPr>
            <p:cNvPr id="214" name="Google Shape;214;p25"/>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215" name="Google Shape;215;p25"/>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6"/>
        <p:cNvGrpSpPr/>
        <p:nvPr/>
      </p:nvGrpSpPr>
      <p:grpSpPr>
        <a:xfrm>
          <a:off x="0" y="0"/>
          <a:ext cx="0" cy="0"/>
          <a:chOff x="0" y="0"/>
          <a:chExt cx="0" cy="0"/>
        </a:xfrm>
      </p:grpSpPr>
      <p:pic>
        <p:nvPicPr>
          <p:cNvPr id="337" name="Google Shape;337;p35"/>
          <p:cNvPicPr preferRelativeResize="0"/>
          <p:nvPr/>
        </p:nvPicPr>
        <p:blipFill rotWithShape="1">
          <a:blip r:embed="rId2">
            <a:alphaModFix amt="60000"/>
          </a:blip>
          <a:srcRect t="59" b="59"/>
          <a:stretch/>
        </p:blipFill>
        <p:spPr>
          <a:xfrm rot="10800000">
            <a:off x="1354" y="4571"/>
            <a:ext cx="9141289" cy="5135884"/>
          </a:xfrm>
          <a:prstGeom prst="rect">
            <a:avLst/>
          </a:prstGeom>
          <a:noFill/>
          <a:ln>
            <a:noFill/>
          </a:ln>
        </p:spPr>
      </p:pic>
      <p:grpSp>
        <p:nvGrpSpPr>
          <p:cNvPr id="338" name="Google Shape;338;p35"/>
          <p:cNvGrpSpPr/>
          <p:nvPr/>
        </p:nvGrpSpPr>
        <p:grpSpPr>
          <a:xfrm>
            <a:off x="219370" y="215750"/>
            <a:ext cx="8705267" cy="4715850"/>
            <a:chOff x="219370" y="215750"/>
            <a:chExt cx="8705267" cy="4715850"/>
          </a:xfrm>
        </p:grpSpPr>
        <p:grpSp>
          <p:nvGrpSpPr>
            <p:cNvPr id="339" name="Google Shape;339;p35"/>
            <p:cNvGrpSpPr/>
            <p:nvPr/>
          </p:nvGrpSpPr>
          <p:grpSpPr>
            <a:xfrm>
              <a:off x="219466" y="215750"/>
              <a:ext cx="8705172" cy="874800"/>
              <a:chOff x="219466" y="215750"/>
              <a:chExt cx="8705172" cy="874800"/>
            </a:xfrm>
          </p:grpSpPr>
          <p:grpSp>
            <p:nvGrpSpPr>
              <p:cNvPr id="340" name="Google Shape;340;p35"/>
              <p:cNvGrpSpPr/>
              <p:nvPr/>
            </p:nvGrpSpPr>
            <p:grpSpPr>
              <a:xfrm>
                <a:off x="4863405" y="215750"/>
                <a:ext cx="4061232" cy="874800"/>
                <a:chOff x="3817550" y="269575"/>
                <a:chExt cx="4896000" cy="874800"/>
              </a:xfrm>
            </p:grpSpPr>
            <p:cxnSp>
              <p:nvCxnSpPr>
                <p:cNvPr id="341" name="Google Shape;341;p35"/>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342" name="Google Shape;342;p35"/>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grpSp>
            <p:nvGrpSpPr>
              <p:cNvPr id="343" name="Google Shape;343;p35"/>
              <p:cNvGrpSpPr/>
              <p:nvPr/>
            </p:nvGrpSpPr>
            <p:grpSpPr>
              <a:xfrm flipH="1">
                <a:off x="219466" y="215750"/>
                <a:ext cx="4061232" cy="874800"/>
                <a:chOff x="3817550" y="269575"/>
                <a:chExt cx="4896000" cy="874800"/>
              </a:xfrm>
            </p:grpSpPr>
            <p:cxnSp>
              <p:nvCxnSpPr>
                <p:cNvPr id="344" name="Google Shape;344;p35"/>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345" name="Google Shape;345;p35"/>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grpSp>
        <p:grpSp>
          <p:nvGrpSpPr>
            <p:cNvPr id="346" name="Google Shape;346;p35"/>
            <p:cNvGrpSpPr/>
            <p:nvPr/>
          </p:nvGrpSpPr>
          <p:grpSpPr>
            <a:xfrm>
              <a:off x="219370" y="4056800"/>
              <a:ext cx="8705267" cy="874800"/>
              <a:chOff x="219370" y="4056800"/>
              <a:chExt cx="8705267" cy="874800"/>
            </a:xfrm>
          </p:grpSpPr>
          <p:grpSp>
            <p:nvGrpSpPr>
              <p:cNvPr id="347" name="Google Shape;347;p35"/>
              <p:cNvGrpSpPr/>
              <p:nvPr/>
            </p:nvGrpSpPr>
            <p:grpSpPr>
              <a:xfrm rot="10800000">
                <a:off x="219370" y="4056800"/>
                <a:ext cx="4061232" cy="874800"/>
                <a:chOff x="3817550" y="269575"/>
                <a:chExt cx="4896000" cy="874800"/>
              </a:xfrm>
            </p:grpSpPr>
            <p:cxnSp>
              <p:nvCxnSpPr>
                <p:cNvPr id="348" name="Google Shape;348;p35"/>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349" name="Google Shape;349;p35"/>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grpSp>
            <p:nvGrpSpPr>
              <p:cNvPr id="350" name="Google Shape;350;p35"/>
              <p:cNvGrpSpPr/>
              <p:nvPr/>
            </p:nvGrpSpPr>
            <p:grpSpPr>
              <a:xfrm rot="10800000" flipH="1">
                <a:off x="4863405" y="4056800"/>
                <a:ext cx="4061232" cy="874800"/>
                <a:chOff x="3817550" y="269575"/>
                <a:chExt cx="4896000" cy="874800"/>
              </a:xfrm>
            </p:grpSpPr>
            <p:cxnSp>
              <p:nvCxnSpPr>
                <p:cNvPr id="351" name="Google Shape;351;p35"/>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352" name="Google Shape;352;p35"/>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53"/>
        <p:cNvGrpSpPr/>
        <p:nvPr/>
      </p:nvGrpSpPr>
      <p:grpSpPr>
        <a:xfrm>
          <a:off x="0" y="0"/>
          <a:ext cx="0" cy="0"/>
          <a:chOff x="0" y="0"/>
          <a:chExt cx="0" cy="0"/>
        </a:xfrm>
      </p:grpSpPr>
      <p:pic>
        <p:nvPicPr>
          <p:cNvPr id="354" name="Google Shape;354;p36"/>
          <p:cNvPicPr preferRelativeResize="0"/>
          <p:nvPr/>
        </p:nvPicPr>
        <p:blipFill rotWithShape="1">
          <a:blip r:embed="rId2">
            <a:alphaModFix amt="60000"/>
          </a:blip>
          <a:srcRect t="39" b="49"/>
          <a:stretch/>
        </p:blipFill>
        <p:spPr>
          <a:xfrm>
            <a:off x="1354" y="4571"/>
            <a:ext cx="9141289" cy="5137404"/>
          </a:xfrm>
          <a:prstGeom prst="rect">
            <a:avLst/>
          </a:prstGeom>
          <a:noFill/>
          <a:ln>
            <a:noFill/>
          </a:ln>
        </p:spPr>
      </p:pic>
      <p:grpSp>
        <p:nvGrpSpPr>
          <p:cNvPr id="355" name="Google Shape;355;p36"/>
          <p:cNvGrpSpPr/>
          <p:nvPr/>
        </p:nvGrpSpPr>
        <p:grpSpPr>
          <a:xfrm>
            <a:off x="219466" y="215750"/>
            <a:ext cx="8705172" cy="4715850"/>
            <a:chOff x="219466" y="215750"/>
            <a:chExt cx="8705172" cy="4715850"/>
          </a:xfrm>
        </p:grpSpPr>
        <p:grpSp>
          <p:nvGrpSpPr>
            <p:cNvPr id="356" name="Google Shape;356;p36"/>
            <p:cNvGrpSpPr/>
            <p:nvPr/>
          </p:nvGrpSpPr>
          <p:grpSpPr>
            <a:xfrm flipH="1">
              <a:off x="219466" y="215750"/>
              <a:ext cx="4061232" cy="874800"/>
              <a:chOff x="3817550" y="269575"/>
              <a:chExt cx="4896000" cy="874800"/>
            </a:xfrm>
          </p:grpSpPr>
          <p:cxnSp>
            <p:nvCxnSpPr>
              <p:cNvPr id="357" name="Google Shape;357;p36"/>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358" name="Google Shape;358;p36"/>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grpSp>
          <p:nvGrpSpPr>
            <p:cNvPr id="359" name="Google Shape;359;p36"/>
            <p:cNvGrpSpPr/>
            <p:nvPr/>
          </p:nvGrpSpPr>
          <p:grpSpPr>
            <a:xfrm rot="10800000" flipH="1">
              <a:off x="4863405" y="4056800"/>
              <a:ext cx="4061232" cy="874800"/>
              <a:chOff x="3817550" y="269575"/>
              <a:chExt cx="4896000" cy="874800"/>
            </a:xfrm>
          </p:grpSpPr>
          <p:cxnSp>
            <p:nvCxnSpPr>
              <p:cNvPr id="360" name="Google Shape;360;p36"/>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361" name="Google Shape;361;p36"/>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mt="60000"/>
          </a:blip>
          <a:srcRect t="39" b="49"/>
          <a:stretch/>
        </p:blipFill>
        <p:spPr>
          <a:xfrm flipH="1">
            <a:off x="1354" y="4571"/>
            <a:ext cx="9141289" cy="5137404"/>
          </a:xfrm>
          <a:prstGeom prst="rect">
            <a:avLst/>
          </a:prstGeom>
          <a:noFill/>
          <a:ln>
            <a:noFill/>
          </a:ln>
        </p:spPr>
      </p:pic>
      <p:sp>
        <p:nvSpPr>
          <p:cNvPr id="18" name="Google Shape;18;p3"/>
          <p:cNvSpPr txBox="1">
            <a:spLocks noGrp="1"/>
          </p:cNvSpPr>
          <p:nvPr>
            <p:ph type="title"/>
          </p:nvPr>
        </p:nvSpPr>
        <p:spPr>
          <a:xfrm>
            <a:off x="4989300" y="2475350"/>
            <a:ext cx="3441600" cy="15513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7678825" y="595025"/>
            <a:ext cx="752100" cy="7137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5000">
                <a:solidFill>
                  <a:schemeClr val="accent2"/>
                </a:solidFill>
                <a:latin typeface="Barlow Light"/>
                <a:ea typeface="Barlow Light"/>
                <a:cs typeface="Barlow Light"/>
                <a:sym typeface="Barlow L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a:spLocks noGrp="1"/>
          </p:cNvSpPr>
          <p:nvPr>
            <p:ph type="subTitle" idx="1"/>
          </p:nvPr>
        </p:nvSpPr>
        <p:spPr>
          <a:xfrm>
            <a:off x="4989300" y="3972000"/>
            <a:ext cx="3441600" cy="35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 name="Google Shape;21;p3"/>
          <p:cNvSpPr>
            <a:spLocks noGrp="1"/>
          </p:cNvSpPr>
          <p:nvPr>
            <p:ph type="pic" idx="3"/>
          </p:nvPr>
        </p:nvSpPr>
        <p:spPr>
          <a:xfrm>
            <a:off x="713225" y="539500"/>
            <a:ext cx="3048300" cy="4064400"/>
          </a:xfrm>
          <a:prstGeom prst="rect">
            <a:avLst/>
          </a:prstGeom>
          <a:noFill/>
          <a:ln>
            <a:noFill/>
          </a:ln>
          <a:effectLst>
            <a:outerShdw blurRad="57150" dist="19050" dir="3000000" algn="bl" rotWithShape="0">
              <a:srgbClr val="000000">
                <a:alpha val="50000"/>
              </a:srgbClr>
            </a:outerShdw>
          </a:effectLst>
        </p:spPr>
      </p:sp>
      <p:grpSp>
        <p:nvGrpSpPr>
          <p:cNvPr id="22" name="Google Shape;22;p3"/>
          <p:cNvGrpSpPr/>
          <p:nvPr/>
        </p:nvGrpSpPr>
        <p:grpSpPr>
          <a:xfrm>
            <a:off x="4028625" y="215750"/>
            <a:ext cx="4896000" cy="874800"/>
            <a:chOff x="3817550" y="269575"/>
            <a:chExt cx="4896000" cy="874800"/>
          </a:xfrm>
        </p:grpSpPr>
        <p:cxnSp>
          <p:nvCxnSpPr>
            <p:cNvPr id="23" name="Google Shape;23;p3"/>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24;p3"/>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pic>
        <p:nvPicPr>
          <p:cNvPr id="26" name="Google Shape;26;p4"/>
          <p:cNvPicPr preferRelativeResize="0"/>
          <p:nvPr/>
        </p:nvPicPr>
        <p:blipFill rotWithShape="1">
          <a:blip r:embed="rId2">
            <a:alphaModFix amt="60000"/>
          </a:blip>
          <a:srcRect t="39" b="49"/>
          <a:stretch/>
        </p:blipFill>
        <p:spPr>
          <a:xfrm>
            <a:off x="1354" y="4571"/>
            <a:ext cx="9141289" cy="5137404"/>
          </a:xfrm>
          <a:prstGeom prst="rect">
            <a:avLst/>
          </a:prstGeom>
          <a:noFill/>
          <a:ln>
            <a:noFill/>
          </a:ln>
        </p:spPr>
      </p:pic>
      <p:sp>
        <p:nvSpPr>
          <p:cNvPr id="27" name="Google Shape;27;p4"/>
          <p:cNvSpPr txBox="1">
            <a:spLocks noGrp="1"/>
          </p:cNvSpPr>
          <p:nvPr>
            <p:ph type="title"/>
          </p:nvPr>
        </p:nvSpPr>
        <p:spPr>
          <a:xfrm>
            <a:off x="1771075" y="1100475"/>
            <a:ext cx="6659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1771075" y="1758475"/>
            <a:ext cx="6659700" cy="2442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9" name="Google Shape;29;p4"/>
          <p:cNvGrpSpPr/>
          <p:nvPr/>
        </p:nvGrpSpPr>
        <p:grpSpPr>
          <a:xfrm flipH="1">
            <a:off x="219300" y="215750"/>
            <a:ext cx="4896000" cy="874800"/>
            <a:chOff x="3817550" y="269575"/>
            <a:chExt cx="4896000" cy="874800"/>
          </a:xfrm>
        </p:grpSpPr>
        <p:cxnSp>
          <p:nvCxnSpPr>
            <p:cNvPr id="30" name="Google Shape;30;p4"/>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31" name="Google Shape;31;p4"/>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pic>
        <p:nvPicPr>
          <p:cNvPr id="46" name="Google Shape;46;p7"/>
          <p:cNvPicPr preferRelativeResize="0"/>
          <p:nvPr/>
        </p:nvPicPr>
        <p:blipFill rotWithShape="1">
          <a:blip r:embed="rId2">
            <a:alphaModFix amt="60000"/>
          </a:blip>
          <a:srcRect t="59" b="59"/>
          <a:stretch/>
        </p:blipFill>
        <p:spPr>
          <a:xfrm rot="10800000">
            <a:off x="1354" y="4571"/>
            <a:ext cx="9141289" cy="5135884"/>
          </a:xfrm>
          <a:prstGeom prst="rect">
            <a:avLst/>
          </a:prstGeom>
          <a:noFill/>
          <a:ln>
            <a:noFill/>
          </a:ln>
        </p:spPr>
      </p:pic>
      <p:sp>
        <p:nvSpPr>
          <p:cNvPr id="47" name="Google Shape;47;p7"/>
          <p:cNvSpPr txBox="1">
            <a:spLocks noGrp="1"/>
          </p:cNvSpPr>
          <p:nvPr>
            <p:ph type="title"/>
          </p:nvPr>
        </p:nvSpPr>
        <p:spPr>
          <a:xfrm>
            <a:off x="805850" y="918050"/>
            <a:ext cx="3644100" cy="1329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7"/>
          <p:cNvSpPr txBox="1">
            <a:spLocks noGrp="1"/>
          </p:cNvSpPr>
          <p:nvPr>
            <p:ph type="subTitle" idx="1"/>
          </p:nvPr>
        </p:nvSpPr>
        <p:spPr>
          <a:xfrm>
            <a:off x="805850" y="2247850"/>
            <a:ext cx="3644100" cy="197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Hind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49" name="Google Shape;49;p7"/>
          <p:cNvSpPr>
            <a:spLocks noGrp="1"/>
          </p:cNvSpPr>
          <p:nvPr>
            <p:ph type="pic" idx="2"/>
          </p:nvPr>
        </p:nvSpPr>
        <p:spPr>
          <a:xfrm>
            <a:off x="5214925" y="539500"/>
            <a:ext cx="3216000" cy="4064400"/>
          </a:xfrm>
          <a:prstGeom prst="rect">
            <a:avLst/>
          </a:prstGeom>
          <a:noFill/>
          <a:ln>
            <a:noFill/>
          </a:ln>
          <a:effectLst>
            <a:outerShdw blurRad="57150" dist="19050" dir="3000000" algn="bl" rotWithShape="0">
              <a:srgbClr val="000000">
                <a:alpha val="50000"/>
              </a:srgbClr>
            </a:outerShdw>
          </a:effectLst>
        </p:spPr>
      </p:sp>
      <p:grpSp>
        <p:nvGrpSpPr>
          <p:cNvPr id="50" name="Google Shape;50;p7"/>
          <p:cNvGrpSpPr/>
          <p:nvPr/>
        </p:nvGrpSpPr>
        <p:grpSpPr>
          <a:xfrm flipH="1">
            <a:off x="219300" y="215750"/>
            <a:ext cx="4896000" cy="874800"/>
            <a:chOff x="3817550" y="269575"/>
            <a:chExt cx="4896000" cy="874800"/>
          </a:xfrm>
        </p:grpSpPr>
        <p:cxnSp>
          <p:nvCxnSpPr>
            <p:cNvPr id="51" name="Google Shape;51;p7"/>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7"/>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pic>
        <p:nvPicPr>
          <p:cNvPr id="54" name="Google Shape;54;p8"/>
          <p:cNvPicPr preferRelativeResize="0"/>
          <p:nvPr/>
        </p:nvPicPr>
        <p:blipFill rotWithShape="1">
          <a:blip r:embed="rId2">
            <a:alphaModFix amt="60000"/>
          </a:blip>
          <a:srcRect t="39" b="49"/>
          <a:stretch/>
        </p:blipFill>
        <p:spPr>
          <a:xfrm flipH="1">
            <a:off x="1354" y="4571"/>
            <a:ext cx="9141289" cy="5137404"/>
          </a:xfrm>
          <a:prstGeom prst="rect">
            <a:avLst/>
          </a:prstGeom>
          <a:noFill/>
          <a:ln>
            <a:noFill/>
          </a:ln>
        </p:spPr>
      </p:pic>
      <p:sp>
        <p:nvSpPr>
          <p:cNvPr id="55" name="Google Shape;55;p8"/>
          <p:cNvSpPr txBox="1">
            <a:spLocks noGrp="1"/>
          </p:cNvSpPr>
          <p:nvPr>
            <p:ph type="title"/>
          </p:nvPr>
        </p:nvSpPr>
        <p:spPr>
          <a:xfrm>
            <a:off x="3981475" y="539500"/>
            <a:ext cx="4449300" cy="1471200"/>
          </a:xfrm>
          <a:prstGeom prst="rect">
            <a:avLst/>
          </a:prstGeom>
        </p:spPr>
        <p:txBody>
          <a:bodyPr spcFirstLastPara="1" wrap="square" lIns="91425" tIns="91425" rIns="91425" bIns="91425" anchor="ctr" anchorCtr="0">
            <a:noAutofit/>
          </a:bodyPr>
          <a:lstStyle>
            <a:lvl1pPr lvl="0" algn="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6" name="Google Shape;56;p8"/>
          <p:cNvSpPr>
            <a:spLocks noGrp="1"/>
          </p:cNvSpPr>
          <p:nvPr>
            <p:ph type="pic" idx="2"/>
          </p:nvPr>
        </p:nvSpPr>
        <p:spPr>
          <a:xfrm>
            <a:off x="713225" y="539499"/>
            <a:ext cx="2862000" cy="4049700"/>
          </a:xfrm>
          <a:prstGeom prst="rect">
            <a:avLst/>
          </a:prstGeom>
          <a:noFill/>
          <a:ln>
            <a:noFill/>
          </a:ln>
          <a:effectLst>
            <a:outerShdw blurRad="57150" dist="19050" dir="3000000" algn="bl" rotWithShape="0">
              <a:srgbClr val="000000">
                <a:alpha val="50000"/>
              </a:srgbClr>
            </a:outerShdw>
          </a:effectLst>
        </p:spPr>
      </p:sp>
      <p:sp>
        <p:nvSpPr>
          <p:cNvPr id="57" name="Google Shape;57;p8"/>
          <p:cNvSpPr>
            <a:spLocks noGrp="1"/>
          </p:cNvSpPr>
          <p:nvPr>
            <p:ph type="pic" idx="3"/>
          </p:nvPr>
        </p:nvSpPr>
        <p:spPr>
          <a:xfrm>
            <a:off x="4246075" y="2339500"/>
            <a:ext cx="4184700" cy="2259600"/>
          </a:xfrm>
          <a:prstGeom prst="rect">
            <a:avLst/>
          </a:prstGeom>
          <a:noFill/>
          <a:ln>
            <a:noFill/>
          </a:ln>
          <a:effectLst>
            <a:outerShdw blurRad="57150" dist="19050" dir="3000000" algn="bl" rotWithShape="0">
              <a:srgbClr val="000000">
                <a:alpha val="50000"/>
              </a:srgbClr>
            </a:outerShdw>
          </a:effectLst>
        </p:spPr>
      </p:sp>
      <p:grpSp>
        <p:nvGrpSpPr>
          <p:cNvPr id="58" name="Google Shape;58;p8"/>
          <p:cNvGrpSpPr/>
          <p:nvPr/>
        </p:nvGrpSpPr>
        <p:grpSpPr>
          <a:xfrm flipH="1">
            <a:off x="219300" y="215750"/>
            <a:ext cx="4896000" cy="874800"/>
            <a:chOff x="3817550" y="269575"/>
            <a:chExt cx="4896000" cy="874800"/>
          </a:xfrm>
        </p:grpSpPr>
        <p:cxnSp>
          <p:nvCxnSpPr>
            <p:cNvPr id="59" name="Google Shape;59;p8"/>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60" name="Google Shape;60;p8"/>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pic>
        <p:nvPicPr>
          <p:cNvPr id="62" name="Google Shape;62;p9"/>
          <p:cNvPicPr preferRelativeResize="0"/>
          <p:nvPr/>
        </p:nvPicPr>
        <p:blipFill rotWithShape="1">
          <a:blip r:embed="rId2">
            <a:alphaModFix amt="60000"/>
          </a:blip>
          <a:srcRect t="59" b="59"/>
          <a:stretch/>
        </p:blipFill>
        <p:spPr>
          <a:xfrm rot="10800000" flipH="1">
            <a:off x="1354" y="4571"/>
            <a:ext cx="9141289" cy="5135884"/>
          </a:xfrm>
          <a:prstGeom prst="rect">
            <a:avLst/>
          </a:prstGeom>
          <a:noFill/>
          <a:ln>
            <a:noFill/>
          </a:ln>
        </p:spPr>
      </p:pic>
      <p:sp>
        <p:nvSpPr>
          <p:cNvPr id="63" name="Google Shape;63;p9"/>
          <p:cNvSpPr txBox="1">
            <a:spLocks noGrp="1"/>
          </p:cNvSpPr>
          <p:nvPr>
            <p:ph type="title"/>
          </p:nvPr>
        </p:nvSpPr>
        <p:spPr>
          <a:xfrm>
            <a:off x="2142300" y="2918125"/>
            <a:ext cx="4551600" cy="1102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4" name="Google Shape;64;p9"/>
          <p:cNvSpPr txBox="1">
            <a:spLocks noGrp="1"/>
          </p:cNvSpPr>
          <p:nvPr>
            <p:ph type="subTitle" idx="1"/>
          </p:nvPr>
        </p:nvSpPr>
        <p:spPr>
          <a:xfrm>
            <a:off x="2142300" y="3944275"/>
            <a:ext cx="4551600" cy="5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 name="Google Shape;65;p9"/>
          <p:cNvSpPr>
            <a:spLocks noGrp="1"/>
          </p:cNvSpPr>
          <p:nvPr>
            <p:ph type="pic" idx="2"/>
          </p:nvPr>
        </p:nvSpPr>
        <p:spPr>
          <a:xfrm>
            <a:off x="1450650" y="539500"/>
            <a:ext cx="6242700" cy="2301900"/>
          </a:xfrm>
          <a:prstGeom prst="rect">
            <a:avLst/>
          </a:prstGeom>
          <a:noFill/>
          <a:ln>
            <a:noFill/>
          </a:ln>
          <a:effectLst>
            <a:outerShdw blurRad="57150" dist="19050" dir="3000000" algn="bl" rotWithShape="0">
              <a:srgbClr val="000000">
                <a:alpha val="50000"/>
              </a:srgbClr>
            </a:outerShdw>
          </a:effectLst>
        </p:spPr>
      </p:sp>
      <p:grpSp>
        <p:nvGrpSpPr>
          <p:cNvPr id="66" name="Google Shape;66;p9"/>
          <p:cNvGrpSpPr/>
          <p:nvPr/>
        </p:nvGrpSpPr>
        <p:grpSpPr>
          <a:xfrm>
            <a:off x="219466" y="215750"/>
            <a:ext cx="8705172" cy="874800"/>
            <a:chOff x="219466" y="215750"/>
            <a:chExt cx="8705172" cy="874800"/>
          </a:xfrm>
        </p:grpSpPr>
        <p:grpSp>
          <p:nvGrpSpPr>
            <p:cNvPr id="67" name="Google Shape;67;p9"/>
            <p:cNvGrpSpPr/>
            <p:nvPr/>
          </p:nvGrpSpPr>
          <p:grpSpPr>
            <a:xfrm>
              <a:off x="4863405" y="215750"/>
              <a:ext cx="4061232" cy="874800"/>
              <a:chOff x="3817550" y="269575"/>
              <a:chExt cx="4896000" cy="874800"/>
            </a:xfrm>
          </p:grpSpPr>
          <p:cxnSp>
            <p:nvCxnSpPr>
              <p:cNvPr id="68" name="Google Shape;68;p9"/>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69" name="Google Shape;69;p9"/>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grpSp>
          <p:nvGrpSpPr>
            <p:cNvPr id="70" name="Google Shape;70;p9"/>
            <p:cNvGrpSpPr/>
            <p:nvPr/>
          </p:nvGrpSpPr>
          <p:grpSpPr>
            <a:xfrm flipH="1">
              <a:off x="219466" y="215750"/>
              <a:ext cx="4061232" cy="874800"/>
              <a:chOff x="3817550" y="269575"/>
              <a:chExt cx="4896000" cy="874800"/>
            </a:xfrm>
          </p:grpSpPr>
          <p:cxnSp>
            <p:nvCxnSpPr>
              <p:cNvPr id="71" name="Google Shape;71;p9"/>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72" name="Google Shape;72;p9"/>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6"/>
        <p:cNvGrpSpPr/>
        <p:nvPr/>
      </p:nvGrpSpPr>
      <p:grpSpPr>
        <a:xfrm>
          <a:off x="0" y="0"/>
          <a:ext cx="0" cy="0"/>
          <a:chOff x="0" y="0"/>
          <a:chExt cx="0" cy="0"/>
        </a:xfrm>
      </p:grpSpPr>
      <p:pic>
        <p:nvPicPr>
          <p:cNvPr id="87" name="Google Shape;87;p13"/>
          <p:cNvPicPr preferRelativeResize="0"/>
          <p:nvPr/>
        </p:nvPicPr>
        <p:blipFill rotWithShape="1">
          <a:blip r:embed="rId2">
            <a:alphaModFix amt="60000"/>
          </a:blip>
          <a:srcRect t="69" b="79"/>
          <a:stretch/>
        </p:blipFill>
        <p:spPr>
          <a:xfrm>
            <a:off x="1354" y="6091"/>
            <a:ext cx="9141289" cy="5134363"/>
          </a:xfrm>
          <a:prstGeom prst="rect">
            <a:avLst/>
          </a:prstGeom>
          <a:noFill/>
          <a:ln>
            <a:noFill/>
          </a:ln>
        </p:spPr>
      </p:pic>
      <p:sp>
        <p:nvSpPr>
          <p:cNvPr id="88" name="Google Shape;8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13"/>
          <p:cNvSpPr txBox="1">
            <a:spLocks noGrp="1"/>
          </p:cNvSpPr>
          <p:nvPr>
            <p:ph type="subTitle" idx="1"/>
          </p:nvPr>
        </p:nvSpPr>
        <p:spPr>
          <a:xfrm>
            <a:off x="719988" y="2233548"/>
            <a:ext cx="2787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 name="Google Shape;90;p13"/>
          <p:cNvSpPr txBox="1">
            <a:spLocks noGrp="1"/>
          </p:cNvSpPr>
          <p:nvPr>
            <p:ph type="subTitle" idx="2"/>
          </p:nvPr>
        </p:nvSpPr>
        <p:spPr>
          <a:xfrm>
            <a:off x="4580212" y="2233548"/>
            <a:ext cx="2787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1" name="Google Shape;91;p13"/>
          <p:cNvSpPr txBox="1">
            <a:spLocks noGrp="1"/>
          </p:cNvSpPr>
          <p:nvPr>
            <p:ph type="subTitle" idx="3"/>
          </p:nvPr>
        </p:nvSpPr>
        <p:spPr>
          <a:xfrm>
            <a:off x="719988" y="3934148"/>
            <a:ext cx="2787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13"/>
          <p:cNvSpPr txBox="1">
            <a:spLocks noGrp="1"/>
          </p:cNvSpPr>
          <p:nvPr>
            <p:ph type="subTitle" idx="4"/>
          </p:nvPr>
        </p:nvSpPr>
        <p:spPr>
          <a:xfrm>
            <a:off x="4580212" y="3934148"/>
            <a:ext cx="27879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3" name="Google Shape;93;p13"/>
          <p:cNvSpPr txBox="1">
            <a:spLocks noGrp="1"/>
          </p:cNvSpPr>
          <p:nvPr>
            <p:ph type="title" idx="5" hasCustomPrompt="1"/>
          </p:nvPr>
        </p:nvSpPr>
        <p:spPr>
          <a:xfrm>
            <a:off x="719988" y="13317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latin typeface="Barlow Light"/>
                <a:ea typeface="Barlow Light"/>
                <a:cs typeface="Barlow Light"/>
                <a:sym typeface="Barlow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title" idx="6" hasCustomPrompt="1"/>
          </p:nvPr>
        </p:nvSpPr>
        <p:spPr>
          <a:xfrm>
            <a:off x="719988" y="30323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latin typeface="Barlow Light"/>
                <a:ea typeface="Barlow Light"/>
                <a:cs typeface="Barlow Light"/>
                <a:sym typeface="Barlow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title" idx="7" hasCustomPrompt="1"/>
          </p:nvPr>
        </p:nvSpPr>
        <p:spPr>
          <a:xfrm>
            <a:off x="4580212" y="13317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latin typeface="Barlow Light"/>
                <a:ea typeface="Barlow Light"/>
                <a:cs typeface="Barlow Light"/>
                <a:sym typeface="Barlow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title" idx="8" hasCustomPrompt="1"/>
          </p:nvPr>
        </p:nvSpPr>
        <p:spPr>
          <a:xfrm>
            <a:off x="4580212" y="30323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latin typeface="Barlow Light"/>
                <a:ea typeface="Barlow Light"/>
                <a:cs typeface="Barlow Light"/>
                <a:sym typeface="Barlow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subTitle" idx="9"/>
          </p:nvPr>
        </p:nvSpPr>
        <p:spPr>
          <a:xfrm>
            <a:off x="719988" y="1944484"/>
            <a:ext cx="2787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latin typeface="Barlow SemiBold"/>
                <a:ea typeface="Barlow SemiBold"/>
                <a:cs typeface="Barlow SemiBold"/>
                <a:sym typeface="Barlow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 name="Google Shape;98;p13"/>
          <p:cNvSpPr txBox="1">
            <a:spLocks noGrp="1"/>
          </p:cNvSpPr>
          <p:nvPr>
            <p:ph type="subTitle" idx="13"/>
          </p:nvPr>
        </p:nvSpPr>
        <p:spPr>
          <a:xfrm>
            <a:off x="4580212" y="1944484"/>
            <a:ext cx="2787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Barlow SemiBold"/>
                <a:ea typeface="Barlow SemiBold"/>
                <a:cs typeface="Barlow SemiBold"/>
                <a:sym typeface="Barlow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9" name="Google Shape;99;p13"/>
          <p:cNvSpPr txBox="1">
            <a:spLocks noGrp="1"/>
          </p:cNvSpPr>
          <p:nvPr>
            <p:ph type="subTitle" idx="14"/>
          </p:nvPr>
        </p:nvSpPr>
        <p:spPr>
          <a:xfrm>
            <a:off x="719988" y="3645159"/>
            <a:ext cx="2787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Barlow SemiBold"/>
                <a:ea typeface="Barlow SemiBold"/>
                <a:cs typeface="Barlow SemiBold"/>
                <a:sym typeface="Barlow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0" name="Google Shape;100;p13"/>
          <p:cNvSpPr txBox="1">
            <a:spLocks noGrp="1"/>
          </p:cNvSpPr>
          <p:nvPr>
            <p:ph type="subTitle" idx="15"/>
          </p:nvPr>
        </p:nvSpPr>
        <p:spPr>
          <a:xfrm>
            <a:off x="4580212" y="3645159"/>
            <a:ext cx="27879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dk1"/>
                </a:solidFill>
                <a:latin typeface="Barlow SemiBold"/>
                <a:ea typeface="Barlow SemiBold"/>
                <a:cs typeface="Barlow SemiBold"/>
                <a:sym typeface="Barlow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01" name="Google Shape;101;p13"/>
          <p:cNvGrpSpPr/>
          <p:nvPr/>
        </p:nvGrpSpPr>
        <p:grpSpPr>
          <a:xfrm rot="10800000">
            <a:off x="219300" y="4056800"/>
            <a:ext cx="4896000" cy="874800"/>
            <a:chOff x="3817550" y="269575"/>
            <a:chExt cx="4896000" cy="874800"/>
          </a:xfrm>
        </p:grpSpPr>
        <p:cxnSp>
          <p:nvCxnSpPr>
            <p:cNvPr id="102" name="Google Shape;102;p13"/>
            <p:cNvCxnSpPr/>
            <p:nvPr/>
          </p:nvCxnSpPr>
          <p:spPr>
            <a:xfrm>
              <a:off x="3817550" y="269575"/>
              <a:ext cx="4896000" cy="0"/>
            </a:xfrm>
            <a:prstGeom prst="straightConnector1">
              <a:avLst/>
            </a:prstGeom>
            <a:noFill/>
            <a:ln w="9525" cap="flat" cmpd="sng">
              <a:solidFill>
                <a:schemeClr val="accent1"/>
              </a:solidFill>
              <a:prstDash val="solid"/>
              <a:round/>
              <a:headEnd type="none" w="med" len="med"/>
              <a:tailEnd type="none" w="med" len="med"/>
            </a:ln>
          </p:spPr>
        </p:cxnSp>
        <p:cxnSp>
          <p:nvCxnSpPr>
            <p:cNvPr id="103" name="Google Shape;103;p13"/>
            <p:cNvCxnSpPr/>
            <p:nvPr/>
          </p:nvCxnSpPr>
          <p:spPr>
            <a:xfrm rot="10800000">
              <a:off x="8713550" y="269575"/>
              <a:ext cx="0" cy="874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04"/>
        <p:cNvGrpSpPr/>
        <p:nvPr/>
      </p:nvGrpSpPr>
      <p:grpSpPr>
        <a:xfrm>
          <a:off x="0" y="0"/>
          <a:ext cx="0" cy="0"/>
          <a:chOff x="0" y="0"/>
          <a:chExt cx="0" cy="0"/>
        </a:xfrm>
      </p:grpSpPr>
      <p:pic>
        <p:nvPicPr>
          <p:cNvPr id="105" name="Google Shape;105;p14"/>
          <p:cNvPicPr preferRelativeResize="0"/>
          <p:nvPr/>
        </p:nvPicPr>
        <p:blipFill rotWithShape="1">
          <a:blip r:embed="rId2">
            <a:alphaModFix amt="60000"/>
          </a:blip>
          <a:srcRect t="39" b="49"/>
          <a:stretch/>
        </p:blipFill>
        <p:spPr>
          <a:xfrm rot="10800000" flipH="1">
            <a:off x="1354" y="4571"/>
            <a:ext cx="9141289" cy="5137404"/>
          </a:xfrm>
          <a:prstGeom prst="rect">
            <a:avLst/>
          </a:prstGeom>
          <a:noFill/>
          <a:ln>
            <a:noFill/>
          </a:ln>
        </p:spPr>
      </p:pic>
      <p:sp>
        <p:nvSpPr>
          <p:cNvPr id="106" name="Google Shape;106;p14"/>
          <p:cNvSpPr txBox="1">
            <a:spLocks noGrp="1"/>
          </p:cNvSpPr>
          <p:nvPr>
            <p:ph type="title"/>
          </p:nvPr>
        </p:nvSpPr>
        <p:spPr>
          <a:xfrm>
            <a:off x="916888" y="2467013"/>
            <a:ext cx="3441600" cy="15513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14"/>
          <p:cNvSpPr txBox="1">
            <a:spLocks noGrp="1"/>
          </p:cNvSpPr>
          <p:nvPr>
            <p:ph type="title" idx="2" hasCustomPrompt="1"/>
          </p:nvPr>
        </p:nvSpPr>
        <p:spPr>
          <a:xfrm>
            <a:off x="916888" y="596216"/>
            <a:ext cx="1049400" cy="7137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000">
                <a:solidFill>
                  <a:schemeClr val="accent2"/>
                </a:solidFill>
                <a:latin typeface="Barlow Light"/>
                <a:ea typeface="Barlow Light"/>
                <a:cs typeface="Barlow Light"/>
                <a:sym typeface="Barlow L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8" name="Google Shape;108;p14"/>
          <p:cNvSpPr txBox="1">
            <a:spLocks noGrp="1"/>
          </p:cNvSpPr>
          <p:nvPr>
            <p:ph type="subTitle" idx="1"/>
          </p:nvPr>
        </p:nvSpPr>
        <p:spPr>
          <a:xfrm>
            <a:off x="916888" y="3963663"/>
            <a:ext cx="3441600" cy="35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4"/>
          <p:cNvSpPr>
            <a:spLocks noGrp="1"/>
          </p:cNvSpPr>
          <p:nvPr>
            <p:ph type="pic" idx="3"/>
          </p:nvPr>
        </p:nvSpPr>
        <p:spPr>
          <a:xfrm>
            <a:off x="4927863" y="539550"/>
            <a:ext cx="3292500" cy="4065300"/>
          </a:xfrm>
          <a:prstGeom prst="rect">
            <a:avLst/>
          </a:prstGeom>
          <a:noFill/>
          <a:ln>
            <a:noFill/>
          </a:ln>
          <a:effectLst>
            <a:outerShdw blurRad="57150" dist="19050" dir="3000000" algn="bl" rotWithShape="0">
              <a:srgbClr val="000000">
                <a:alpha val="50000"/>
              </a:srgbClr>
            </a:outerShdw>
          </a:effectLst>
        </p:spPr>
      </p:sp>
      <p:grpSp>
        <p:nvGrpSpPr>
          <p:cNvPr id="110" name="Google Shape;110;p14"/>
          <p:cNvGrpSpPr/>
          <p:nvPr/>
        </p:nvGrpSpPr>
        <p:grpSpPr>
          <a:xfrm>
            <a:off x="4028625" y="215750"/>
            <a:ext cx="4896000" cy="4715850"/>
            <a:chOff x="4028625" y="215750"/>
            <a:chExt cx="4896000" cy="4715850"/>
          </a:xfrm>
        </p:grpSpPr>
        <p:grpSp>
          <p:nvGrpSpPr>
            <p:cNvPr id="111" name="Google Shape;111;p14"/>
            <p:cNvGrpSpPr/>
            <p:nvPr/>
          </p:nvGrpSpPr>
          <p:grpSpPr>
            <a:xfrm>
              <a:off x="4028625" y="215750"/>
              <a:ext cx="4896000" cy="874800"/>
              <a:chOff x="3817550" y="269575"/>
              <a:chExt cx="4896000" cy="874800"/>
            </a:xfrm>
          </p:grpSpPr>
          <p:cxnSp>
            <p:nvCxnSpPr>
              <p:cNvPr id="112" name="Google Shape;112;p14"/>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113" name="Google Shape;113;p14"/>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grpSp>
          <p:nvGrpSpPr>
            <p:cNvPr id="114" name="Google Shape;114;p14"/>
            <p:cNvGrpSpPr/>
            <p:nvPr/>
          </p:nvGrpSpPr>
          <p:grpSpPr>
            <a:xfrm rot="10800000" flipH="1">
              <a:off x="4028625" y="4056800"/>
              <a:ext cx="4896000" cy="874800"/>
              <a:chOff x="3817550" y="269575"/>
              <a:chExt cx="4896000" cy="874800"/>
            </a:xfrm>
          </p:grpSpPr>
          <p:cxnSp>
            <p:nvCxnSpPr>
              <p:cNvPr id="115" name="Google Shape;115;p14"/>
              <p:cNvCxnSpPr/>
              <p:nvPr/>
            </p:nvCxnSpPr>
            <p:spPr>
              <a:xfrm>
                <a:off x="3817550" y="269575"/>
                <a:ext cx="4896000" cy="0"/>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14"/>
              <p:cNvCxnSpPr/>
              <p:nvPr/>
            </p:nvCxnSpPr>
            <p:spPr>
              <a:xfrm rot="10800000">
                <a:off x="8713550" y="269575"/>
                <a:ext cx="0" cy="87480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arlow Medium"/>
              <a:buNone/>
              <a:defRPr sz="3500">
                <a:solidFill>
                  <a:schemeClr val="dk1"/>
                </a:solidFill>
                <a:latin typeface="Barlow Medium"/>
                <a:ea typeface="Barlow Medium"/>
                <a:cs typeface="Barlow Medium"/>
                <a:sym typeface="Barlow Medium"/>
              </a:defRPr>
            </a:lvl1pPr>
            <a:lvl2pPr lvl="1" rtl="0">
              <a:spcBef>
                <a:spcPts val="0"/>
              </a:spcBef>
              <a:spcAft>
                <a:spcPts val="0"/>
              </a:spcAft>
              <a:buClr>
                <a:schemeClr val="dk1"/>
              </a:buClr>
              <a:buSzPts val="3500"/>
              <a:buFont typeface="Barlow Medium"/>
              <a:buNone/>
              <a:defRPr sz="3500">
                <a:solidFill>
                  <a:schemeClr val="dk1"/>
                </a:solidFill>
                <a:latin typeface="Barlow Medium"/>
                <a:ea typeface="Barlow Medium"/>
                <a:cs typeface="Barlow Medium"/>
                <a:sym typeface="Barlow Medium"/>
              </a:defRPr>
            </a:lvl2pPr>
            <a:lvl3pPr lvl="2" rtl="0">
              <a:spcBef>
                <a:spcPts val="0"/>
              </a:spcBef>
              <a:spcAft>
                <a:spcPts val="0"/>
              </a:spcAft>
              <a:buClr>
                <a:schemeClr val="dk1"/>
              </a:buClr>
              <a:buSzPts val="3500"/>
              <a:buFont typeface="Barlow Medium"/>
              <a:buNone/>
              <a:defRPr sz="3500">
                <a:solidFill>
                  <a:schemeClr val="dk1"/>
                </a:solidFill>
                <a:latin typeface="Barlow Medium"/>
                <a:ea typeface="Barlow Medium"/>
                <a:cs typeface="Barlow Medium"/>
                <a:sym typeface="Barlow Medium"/>
              </a:defRPr>
            </a:lvl3pPr>
            <a:lvl4pPr lvl="3" rtl="0">
              <a:spcBef>
                <a:spcPts val="0"/>
              </a:spcBef>
              <a:spcAft>
                <a:spcPts val="0"/>
              </a:spcAft>
              <a:buClr>
                <a:schemeClr val="dk1"/>
              </a:buClr>
              <a:buSzPts val="3500"/>
              <a:buFont typeface="Barlow Medium"/>
              <a:buNone/>
              <a:defRPr sz="3500">
                <a:solidFill>
                  <a:schemeClr val="dk1"/>
                </a:solidFill>
                <a:latin typeface="Barlow Medium"/>
                <a:ea typeface="Barlow Medium"/>
                <a:cs typeface="Barlow Medium"/>
                <a:sym typeface="Barlow Medium"/>
              </a:defRPr>
            </a:lvl4pPr>
            <a:lvl5pPr lvl="4" rtl="0">
              <a:spcBef>
                <a:spcPts val="0"/>
              </a:spcBef>
              <a:spcAft>
                <a:spcPts val="0"/>
              </a:spcAft>
              <a:buClr>
                <a:schemeClr val="dk1"/>
              </a:buClr>
              <a:buSzPts val="3500"/>
              <a:buFont typeface="Barlow Medium"/>
              <a:buNone/>
              <a:defRPr sz="3500">
                <a:solidFill>
                  <a:schemeClr val="dk1"/>
                </a:solidFill>
                <a:latin typeface="Barlow Medium"/>
                <a:ea typeface="Barlow Medium"/>
                <a:cs typeface="Barlow Medium"/>
                <a:sym typeface="Barlow Medium"/>
              </a:defRPr>
            </a:lvl5pPr>
            <a:lvl6pPr lvl="5" rtl="0">
              <a:spcBef>
                <a:spcPts val="0"/>
              </a:spcBef>
              <a:spcAft>
                <a:spcPts val="0"/>
              </a:spcAft>
              <a:buClr>
                <a:schemeClr val="dk1"/>
              </a:buClr>
              <a:buSzPts val="3500"/>
              <a:buFont typeface="Barlow Medium"/>
              <a:buNone/>
              <a:defRPr sz="3500">
                <a:solidFill>
                  <a:schemeClr val="dk1"/>
                </a:solidFill>
                <a:latin typeface="Barlow Medium"/>
                <a:ea typeface="Barlow Medium"/>
                <a:cs typeface="Barlow Medium"/>
                <a:sym typeface="Barlow Medium"/>
              </a:defRPr>
            </a:lvl6pPr>
            <a:lvl7pPr lvl="6" rtl="0">
              <a:spcBef>
                <a:spcPts val="0"/>
              </a:spcBef>
              <a:spcAft>
                <a:spcPts val="0"/>
              </a:spcAft>
              <a:buClr>
                <a:schemeClr val="dk1"/>
              </a:buClr>
              <a:buSzPts val="3500"/>
              <a:buFont typeface="Barlow Medium"/>
              <a:buNone/>
              <a:defRPr sz="3500">
                <a:solidFill>
                  <a:schemeClr val="dk1"/>
                </a:solidFill>
                <a:latin typeface="Barlow Medium"/>
                <a:ea typeface="Barlow Medium"/>
                <a:cs typeface="Barlow Medium"/>
                <a:sym typeface="Barlow Medium"/>
              </a:defRPr>
            </a:lvl7pPr>
            <a:lvl8pPr lvl="7" rtl="0">
              <a:spcBef>
                <a:spcPts val="0"/>
              </a:spcBef>
              <a:spcAft>
                <a:spcPts val="0"/>
              </a:spcAft>
              <a:buClr>
                <a:schemeClr val="dk1"/>
              </a:buClr>
              <a:buSzPts val="3500"/>
              <a:buFont typeface="Barlow Medium"/>
              <a:buNone/>
              <a:defRPr sz="3500">
                <a:solidFill>
                  <a:schemeClr val="dk1"/>
                </a:solidFill>
                <a:latin typeface="Barlow Medium"/>
                <a:ea typeface="Barlow Medium"/>
                <a:cs typeface="Barlow Medium"/>
                <a:sym typeface="Barlow Medium"/>
              </a:defRPr>
            </a:lvl8pPr>
            <a:lvl9pPr lvl="8" rtl="0">
              <a:spcBef>
                <a:spcPts val="0"/>
              </a:spcBef>
              <a:spcAft>
                <a:spcPts val="0"/>
              </a:spcAft>
              <a:buClr>
                <a:schemeClr val="dk1"/>
              </a:buClr>
              <a:buSzPts val="3500"/>
              <a:buFont typeface="Barlow Medium"/>
              <a:buNone/>
              <a:defRPr sz="3500">
                <a:solidFill>
                  <a:schemeClr val="dk1"/>
                </a:solidFill>
                <a:latin typeface="Barlow Medium"/>
                <a:ea typeface="Barlow Medium"/>
                <a:cs typeface="Barlow Medium"/>
                <a:sym typeface="Barlow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a:lnSpc>
                <a:spcPct val="100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a:lnSpc>
                <a:spcPct val="100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8" r:id="rId7"/>
    <p:sldLayoutId id="2147483659" r:id="rId8"/>
    <p:sldLayoutId id="2147483660" r:id="rId9"/>
    <p:sldLayoutId id="2147483665" r:id="rId10"/>
    <p:sldLayoutId id="2147483667" r:id="rId11"/>
    <p:sldLayoutId id="2147483671" r:id="rId12"/>
    <p:sldLayoutId id="2147483681" r:id="rId13"/>
    <p:sldLayoutId id="214748368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0"/>
          <p:cNvSpPr txBox="1">
            <a:spLocks noGrp="1"/>
          </p:cNvSpPr>
          <p:nvPr>
            <p:ph type="ctrTitle"/>
          </p:nvPr>
        </p:nvSpPr>
        <p:spPr>
          <a:xfrm>
            <a:off x="329938" y="598550"/>
            <a:ext cx="4242062" cy="184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latin typeface="Barlow Medium"/>
                <a:ea typeface="Barlow Medium"/>
                <a:cs typeface="Barlow Medium"/>
                <a:sym typeface="Barlow Medium"/>
              </a:rPr>
              <a:t>Medical Image</a:t>
            </a:r>
            <a:br>
              <a:rPr lang="en" dirty="0">
                <a:latin typeface="Barlow Medium"/>
                <a:ea typeface="Barlow Medium"/>
                <a:cs typeface="Barlow Medium"/>
                <a:sym typeface="Barlow Medium"/>
              </a:rPr>
            </a:br>
            <a:r>
              <a:rPr lang="en" sz="4400" dirty="0">
                <a:latin typeface="Barlow Light"/>
                <a:ea typeface="Barlow Light"/>
                <a:cs typeface="Barlow Light"/>
                <a:sym typeface="Barlow Light"/>
              </a:rPr>
              <a:t>Segmentation</a:t>
            </a:r>
            <a:endParaRPr sz="4400" dirty="0">
              <a:latin typeface="Barlow Light"/>
              <a:ea typeface="Barlow Light"/>
              <a:cs typeface="Barlow Light"/>
              <a:sym typeface="Barlow Light"/>
            </a:endParaRPr>
          </a:p>
        </p:txBody>
      </p:sp>
      <p:sp>
        <p:nvSpPr>
          <p:cNvPr id="373" name="Google Shape;373;p40"/>
          <p:cNvSpPr txBox="1">
            <a:spLocks noGrp="1"/>
          </p:cNvSpPr>
          <p:nvPr>
            <p:ph type="subTitle" idx="1"/>
          </p:nvPr>
        </p:nvSpPr>
        <p:spPr>
          <a:xfrm>
            <a:off x="713225" y="3843875"/>
            <a:ext cx="1931400" cy="58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By</a:t>
            </a:r>
            <a:br>
              <a:rPr lang="en" dirty="0"/>
            </a:br>
            <a:r>
              <a:rPr lang="en" dirty="0"/>
              <a:t>Pritam </a:t>
            </a:r>
            <a:r>
              <a:rPr lang="en" dirty="0" err="1"/>
              <a:t>Channawar</a:t>
            </a:r>
            <a:br>
              <a:rPr lang="en" dirty="0"/>
            </a:br>
            <a:r>
              <a:rPr lang="en" dirty="0"/>
              <a:t>Vinay </a:t>
            </a:r>
            <a:r>
              <a:rPr lang="en" dirty="0" err="1"/>
              <a:t>Pusuluri</a:t>
            </a:r>
            <a:endParaRPr dirty="0"/>
          </a:p>
        </p:txBody>
      </p:sp>
      <p:pic>
        <p:nvPicPr>
          <p:cNvPr id="374" name="Google Shape;374;p40"/>
          <p:cNvPicPr preferRelativeResize="0">
            <a:picLocks noGrp="1"/>
          </p:cNvPicPr>
          <p:nvPr>
            <p:ph type="pic" idx="2"/>
          </p:nvPr>
        </p:nvPicPr>
        <p:blipFill rotWithShape="1">
          <a:blip r:embed="rId3">
            <a:alphaModFix/>
          </a:blip>
          <a:srcRect t="11685" b="11685"/>
          <a:stretch/>
        </p:blipFill>
        <p:spPr>
          <a:xfrm>
            <a:off x="4895800" y="539550"/>
            <a:ext cx="3534901" cy="40643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10" name="Google Shape;567;p53">
            <a:extLst>
              <a:ext uri="{FF2B5EF4-FFF2-40B4-BE49-F238E27FC236}">
                <a16:creationId xmlns:a16="http://schemas.microsoft.com/office/drawing/2014/main" id="{66991CF2-3255-C191-03F6-585F88CD9510}"/>
              </a:ext>
            </a:extLst>
          </p:cNvPr>
          <p:cNvSpPr txBox="1">
            <a:spLocks/>
          </p:cNvSpPr>
          <p:nvPr/>
        </p:nvSpPr>
        <p:spPr>
          <a:xfrm>
            <a:off x="439957" y="3968685"/>
            <a:ext cx="8289263" cy="98981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l" defTabSz="914400" rtl="0" eaLnBrk="1" fontAlgn="auto" latinLnBrk="0" hangingPunct="1">
              <a:lnSpc>
                <a:spcPct val="100000"/>
              </a:lnSpc>
              <a:spcBef>
                <a:spcPts val="0"/>
              </a:spcBef>
              <a:spcAft>
                <a:spcPts val="0"/>
              </a:spcAft>
              <a:buClr>
                <a:srgbClr val="2D4852"/>
              </a:buClr>
              <a:buSzPts val="3000"/>
              <a:tabLst/>
              <a:defRPr/>
            </a:pPr>
            <a:endParaRPr lang="en-US" sz="1800" b="0" i="0" dirty="0">
              <a:solidFill>
                <a:srgbClr val="374151"/>
              </a:solidFill>
              <a:effectLst/>
              <a:latin typeface="Hind" panose="02000000000000000000" pitchFamily="2" charset="77"/>
              <a:cs typeface="Hind" panose="02000000000000000000" pitchFamily="2" charset="77"/>
            </a:endParaRPr>
          </a:p>
          <a:p>
            <a:pPr marR="0" lvl="0" algn="l" defTabSz="914400" rtl="0" eaLnBrk="1" fontAlgn="auto" latinLnBrk="0" hangingPunct="1">
              <a:lnSpc>
                <a:spcPct val="100000"/>
              </a:lnSpc>
              <a:spcBef>
                <a:spcPts val="0"/>
              </a:spcBef>
              <a:spcAft>
                <a:spcPts val="0"/>
              </a:spcAft>
              <a:buClr>
                <a:srgbClr val="2D4852"/>
              </a:buClr>
              <a:buSzPts val="3000"/>
              <a:tabLst/>
              <a:defRPr/>
            </a:pPr>
            <a:r>
              <a:rPr lang="en-US" sz="2400" b="1" dirty="0">
                <a:solidFill>
                  <a:srgbClr val="374151"/>
                </a:solidFill>
                <a:latin typeface="Hind" panose="02000000000000000000" pitchFamily="2" charset="77"/>
                <a:cs typeface="Hind" panose="02000000000000000000" pitchFamily="2" charset="77"/>
              </a:rPr>
              <a:t>Semantic Segmentation</a:t>
            </a:r>
          </a:p>
          <a:p>
            <a:pPr marR="0" lvl="0" algn="l" defTabSz="914400" rtl="0" eaLnBrk="1" fontAlgn="auto" latinLnBrk="0" hangingPunct="1">
              <a:lnSpc>
                <a:spcPct val="100000"/>
              </a:lnSpc>
              <a:spcBef>
                <a:spcPts val="0"/>
              </a:spcBef>
              <a:spcAft>
                <a:spcPts val="0"/>
              </a:spcAft>
              <a:buClr>
                <a:srgbClr val="2D4852"/>
              </a:buClr>
              <a:buSzPts val="3000"/>
              <a:tabLst/>
              <a:defRPr/>
            </a:pPr>
            <a:r>
              <a:rPr lang="en-US" sz="1800" b="0" i="0" dirty="0">
                <a:solidFill>
                  <a:srgbClr val="374151"/>
                </a:solidFill>
                <a:effectLst/>
                <a:latin typeface="Hind" panose="02000000000000000000" pitchFamily="2" charset="77"/>
                <a:cs typeface="Hind" panose="02000000000000000000" pitchFamily="2" charset="77"/>
              </a:rPr>
              <a:t>The goal of Semantic Segmentation is to label each pixel of an image with a corresponding class.</a:t>
            </a:r>
            <a:endParaRPr kumimoji="0" lang="en-US" sz="1600" b="0" i="0" u="none" strike="noStrike" kern="0" cap="none" spc="0" normalizeH="0" baseline="0" noProof="0" dirty="0">
              <a:ln>
                <a:noFill/>
              </a:ln>
              <a:solidFill>
                <a:srgbClr val="2D4852"/>
              </a:solidFill>
              <a:effectLst/>
              <a:uLnTx/>
              <a:uFillTx/>
              <a:latin typeface="Hind" panose="02000000000000000000" pitchFamily="2" charset="77"/>
              <a:cs typeface="Hind" panose="02000000000000000000" pitchFamily="2" charset="77"/>
              <a:sym typeface="Hind"/>
            </a:endParaRPr>
          </a:p>
        </p:txBody>
      </p:sp>
      <p:pic>
        <p:nvPicPr>
          <p:cNvPr id="3" name="Picture 2">
            <a:extLst>
              <a:ext uri="{FF2B5EF4-FFF2-40B4-BE49-F238E27FC236}">
                <a16:creationId xmlns:a16="http://schemas.microsoft.com/office/drawing/2014/main" id="{03C3B93E-7A3B-5609-7844-488D4CF8DF90}"/>
              </a:ext>
            </a:extLst>
          </p:cNvPr>
          <p:cNvPicPr>
            <a:picLocks noChangeAspect="1"/>
          </p:cNvPicPr>
          <p:nvPr/>
        </p:nvPicPr>
        <p:blipFill>
          <a:blip r:embed="rId3"/>
          <a:stretch>
            <a:fillRect/>
          </a:stretch>
        </p:blipFill>
        <p:spPr>
          <a:xfrm>
            <a:off x="685800" y="460709"/>
            <a:ext cx="7772400" cy="3143892"/>
          </a:xfrm>
          <a:prstGeom prst="rect">
            <a:avLst/>
          </a:prstGeom>
        </p:spPr>
      </p:pic>
    </p:spTree>
    <p:extLst>
      <p:ext uri="{BB962C8B-B14F-4D97-AF65-F5344CB8AC3E}">
        <p14:creationId xmlns:p14="http://schemas.microsoft.com/office/powerpoint/2010/main" val="1127775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50"/>
          <p:cNvSpPr txBox="1">
            <a:spLocks noGrp="1"/>
          </p:cNvSpPr>
          <p:nvPr>
            <p:ph type="title"/>
          </p:nvPr>
        </p:nvSpPr>
        <p:spPr>
          <a:xfrm>
            <a:off x="537328" y="2467013"/>
            <a:ext cx="3821160" cy="155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Unet</a:t>
            </a:r>
            <a:r>
              <a:rPr lang="en" dirty="0"/>
              <a:t> Architecture</a:t>
            </a:r>
            <a:endParaRPr dirty="0"/>
          </a:p>
        </p:txBody>
      </p:sp>
      <p:sp>
        <p:nvSpPr>
          <p:cNvPr id="536" name="Google Shape;536;p50"/>
          <p:cNvSpPr txBox="1">
            <a:spLocks noGrp="1"/>
          </p:cNvSpPr>
          <p:nvPr>
            <p:ph type="title" idx="2"/>
          </p:nvPr>
        </p:nvSpPr>
        <p:spPr>
          <a:xfrm>
            <a:off x="916888" y="596216"/>
            <a:ext cx="1049400" cy="713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538" name="Google Shape;538;p50"/>
          <p:cNvPicPr preferRelativeResize="0">
            <a:picLocks noGrp="1"/>
          </p:cNvPicPr>
          <p:nvPr>
            <p:ph type="pic" idx="3"/>
          </p:nvPr>
        </p:nvPicPr>
        <p:blipFill rotWithShape="1">
          <a:blip r:embed="rId3">
            <a:alphaModFix/>
          </a:blip>
          <a:srcRect l="537" t="8372" r="56459" b="11965"/>
          <a:stretch/>
        </p:blipFill>
        <p:spPr>
          <a:xfrm>
            <a:off x="4927863" y="539550"/>
            <a:ext cx="3292498" cy="40653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3" name="Picture 2" descr="A diagram of a diagram&#10;&#10;Description automatically generated">
            <a:extLst>
              <a:ext uri="{FF2B5EF4-FFF2-40B4-BE49-F238E27FC236}">
                <a16:creationId xmlns:a16="http://schemas.microsoft.com/office/drawing/2014/main" id="{CBED68FF-7A8B-574B-F0F8-CB1C5B7BA570}"/>
              </a:ext>
            </a:extLst>
          </p:cNvPr>
          <p:cNvPicPr>
            <a:picLocks noChangeAspect="1"/>
          </p:cNvPicPr>
          <p:nvPr/>
        </p:nvPicPr>
        <p:blipFill>
          <a:blip r:embed="rId3"/>
          <a:stretch>
            <a:fillRect/>
          </a:stretch>
        </p:blipFill>
        <p:spPr>
          <a:xfrm>
            <a:off x="4191876" y="944892"/>
            <a:ext cx="4512166" cy="3253715"/>
          </a:xfrm>
          <a:prstGeom prst="rect">
            <a:avLst/>
          </a:prstGeom>
        </p:spPr>
      </p:pic>
      <p:sp>
        <p:nvSpPr>
          <p:cNvPr id="10" name="Google Shape;567;p53">
            <a:extLst>
              <a:ext uri="{FF2B5EF4-FFF2-40B4-BE49-F238E27FC236}">
                <a16:creationId xmlns:a16="http://schemas.microsoft.com/office/drawing/2014/main" id="{66991CF2-3255-C191-03F6-585F88CD9510}"/>
              </a:ext>
            </a:extLst>
          </p:cNvPr>
          <p:cNvSpPr txBox="1">
            <a:spLocks/>
          </p:cNvSpPr>
          <p:nvPr/>
        </p:nvSpPr>
        <p:spPr>
          <a:xfrm>
            <a:off x="439958" y="546755"/>
            <a:ext cx="3594714" cy="425148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l" defTabSz="914400" rtl="0" eaLnBrk="1" fontAlgn="auto" latinLnBrk="0" hangingPunct="1">
              <a:lnSpc>
                <a:spcPct val="100000"/>
              </a:lnSpc>
              <a:spcBef>
                <a:spcPts val="0"/>
              </a:spcBef>
              <a:spcAft>
                <a:spcPts val="0"/>
              </a:spcAft>
              <a:buClr>
                <a:srgbClr val="2D4852"/>
              </a:buClr>
              <a:buSzPts val="3000"/>
              <a:buFont typeface="Arial" panose="020B0604020202020204" pitchFamily="34" charset="0"/>
              <a:buChar char="•"/>
              <a:tabLst/>
              <a:defRPr/>
            </a:pPr>
            <a:r>
              <a:rPr lang="en-US" sz="2400" dirty="0">
                <a:solidFill>
                  <a:srgbClr val="2D4852"/>
                </a:solidFill>
                <a:latin typeface="Hind"/>
                <a:cs typeface="Hind"/>
                <a:sym typeface="Hind"/>
              </a:rPr>
              <a:t>Encoder</a:t>
            </a:r>
          </a:p>
          <a:p>
            <a:pPr marL="342900" marR="0" lvl="0" indent="-342900" algn="l" defTabSz="914400" rtl="0" eaLnBrk="1" fontAlgn="auto" latinLnBrk="0" hangingPunct="1">
              <a:lnSpc>
                <a:spcPct val="100000"/>
              </a:lnSpc>
              <a:spcBef>
                <a:spcPts val="0"/>
              </a:spcBef>
              <a:spcAft>
                <a:spcPts val="0"/>
              </a:spcAft>
              <a:buClr>
                <a:srgbClr val="2D4852"/>
              </a:buClr>
              <a:buSzPts val="3000"/>
              <a:buFont typeface="Arial" panose="020B0604020202020204" pitchFamily="34" charset="0"/>
              <a:buChar char="•"/>
              <a:tabLst/>
              <a:defRPr/>
            </a:pPr>
            <a:r>
              <a:rPr kumimoji="0" lang="en-US" sz="2400" b="0" i="0" u="none" strike="noStrike" kern="0" cap="none" spc="0" normalizeH="0" baseline="0" noProof="0" dirty="0">
                <a:ln>
                  <a:noFill/>
                </a:ln>
                <a:solidFill>
                  <a:srgbClr val="2D4852"/>
                </a:solidFill>
                <a:effectLst/>
                <a:uLnTx/>
                <a:uFillTx/>
                <a:latin typeface="Hind"/>
                <a:cs typeface="Hind"/>
                <a:sym typeface="Hind"/>
              </a:rPr>
              <a:t>Decoder</a:t>
            </a:r>
          </a:p>
          <a:p>
            <a:pPr marL="342900" marR="0" lvl="0" indent="-342900" algn="l" defTabSz="914400" rtl="0" eaLnBrk="1" fontAlgn="auto" latinLnBrk="0" hangingPunct="1">
              <a:lnSpc>
                <a:spcPct val="100000"/>
              </a:lnSpc>
              <a:spcBef>
                <a:spcPts val="0"/>
              </a:spcBef>
              <a:spcAft>
                <a:spcPts val="0"/>
              </a:spcAft>
              <a:buClr>
                <a:srgbClr val="2D4852"/>
              </a:buClr>
              <a:buSzPts val="3000"/>
              <a:buFont typeface="Arial" panose="020B0604020202020204" pitchFamily="34" charset="0"/>
              <a:buChar char="•"/>
              <a:tabLst/>
              <a:defRPr/>
            </a:pPr>
            <a:endParaRPr kumimoji="0" lang="en-US" sz="2400" b="0" i="0" u="none" strike="noStrike" kern="0" cap="none" spc="0" normalizeH="0" baseline="0" noProof="0" dirty="0">
              <a:ln>
                <a:noFill/>
              </a:ln>
              <a:solidFill>
                <a:srgbClr val="2D4852"/>
              </a:solidFill>
              <a:effectLst/>
              <a:uLnTx/>
              <a:uFillTx/>
              <a:latin typeface="Hind"/>
              <a:cs typeface="Hind"/>
              <a:sym typeface="Hi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Dice Coefficient</a:t>
            </a:r>
            <a:endParaRPr dirty="0"/>
          </a:p>
        </p:txBody>
      </p:sp>
      <p:sp>
        <p:nvSpPr>
          <p:cNvPr id="615" name="Google Shape;615;p57"/>
          <p:cNvSpPr txBox="1">
            <a:spLocks noGrp="1"/>
          </p:cNvSpPr>
          <p:nvPr>
            <p:ph type="subTitle" idx="1"/>
          </p:nvPr>
        </p:nvSpPr>
        <p:spPr>
          <a:xfrm>
            <a:off x="575035" y="1253766"/>
            <a:ext cx="4883085" cy="3619892"/>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374151"/>
                </a:solidFill>
                <a:effectLst/>
                <a:latin typeface="Hind" panose="02000000000000000000" pitchFamily="2" charset="77"/>
                <a:cs typeface="Hind" panose="02000000000000000000" pitchFamily="2" charset="77"/>
              </a:rPr>
              <a:t>a statistic used to measure the similarity or agreement between two sets, particularly in the context of binary data or image segmentation. It's commonly used in image processing and medical image analysis.</a:t>
            </a:r>
          </a:p>
          <a:p>
            <a:pPr algn="l"/>
            <a:endParaRPr lang="en-US" b="0" i="0" dirty="0">
              <a:solidFill>
                <a:srgbClr val="374151"/>
              </a:solidFill>
              <a:effectLst/>
              <a:latin typeface="Hind" panose="02000000000000000000" pitchFamily="2" charset="77"/>
              <a:cs typeface="Hind" panose="02000000000000000000" pitchFamily="2" charset="77"/>
            </a:endParaRPr>
          </a:p>
          <a:p>
            <a:pPr algn="l">
              <a:buFont typeface="Arial" panose="020B0604020202020204" pitchFamily="34" charset="0"/>
              <a:buChar char="•"/>
            </a:pPr>
            <a:r>
              <a:rPr lang="en-US" b="0" i="0" dirty="0">
                <a:solidFill>
                  <a:srgbClr val="374151"/>
                </a:solidFill>
                <a:effectLst/>
                <a:latin typeface="Hind" panose="02000000000000000000" pitchFamily="2" charset="77"/>
                <a:cs typeface="Hind" panose="02000000000000000000" pitchFamily="2" charset="77"/>
              </a:rPr>
              <a:t>The formula for the Dice coefficient is:</a:t>
            </a:r>
          </a:p>
          <a:p>
            <a:pPr marL="139700" indent="0" algn="l"/>
            <a:r>
              <a:rPr lang="en-US" b="0" i="0" dirty="0">
                <a:solidFill>
                  <a:srgbClr val="374151"/>
                </a:solidFill>
                <a:effectLst/>
                <a:latin typeface="Hind" panose="02000000000000000000" pitchFamily="2" charset="77"/>
                <a:cs typeface="Hind" panose="02000000000000000000" pitchFamily="2" charset="77"/>
              </a:rPr>
              <a:t>Dice = (2 * |A ∩ B|) / (|A| + |B|)</a:t>
            </a:r>
          </a:p>
          <a:p>
            <a:endParaRPr lang="en-US" dirty="0">
              <a:latin typeface="Hind" panose="02000000000000000000" pitchFamily="2" charset="77"/>
              <a:cs typeface="Hind" panose="02000000000000000000" pitchFamily="2" charset="77"/>
            </a:endParaRPr>
          </a:p>
          <a:p>
            <a:pPr>
              <a:buFont typeface="Arial" panose="020B0604020202020204" pitchFamily="34" charset="0"/>
              <a:buChar char="•"/>
            </a:pPr>
            <a:r>
              <a:rPr lang="en-US" b="0" i="0" dirty="0">
                <a:solidFill>
                  <a:srgbClr val="374151"/>
                </a:solidFill>
                <a:effectLst/>
                <a:latin typeface="Hind" panose="02000000000000000000" pitchFamily="2" charset="77"/>
                <a:cs typeface="Hind" panose="02000000000000000000" pitchFamily="2" charset="77"/>
              </a:rPr>
              <a:t>The Dice coefficient provides a value between 0 and 1, where 0 indicates no overlap between the sets, and 1 indicates a perfect match, or complete overlap. </a:t>
            </a:r>
            <a:br>
              <a:rPr lang="en-US" dirty="0">
                <a:latin typeface="Hind" panose="02000000000000000000" pitchFamily="2" charset="77"/>
                <a:cs typeface="Hind" panose="02000000000000000000" pitchFamily="2" charset="77"/>
              </a:rPr>
            </a:br>
            <a:endParaRPr dirty="0">
              <a:latin typeface="Hind" panose="02000000000000000000" pitchFamily="2" charset="77"/>
              <a:cs typeface="Hind" panose="02000000000000000000" pitchFamily="2" charset="77"/>
            </a:endParaRPr>
          </a:p>
        </p:txBody>
      </p:sp>
      <p:pic>
        <p:nvPicPr>
          <p:cNvPr id="13" name="Picture 12" descr="A screenshot of a cell phone&#10;&#10;Description automatically generated">
            <a:extLst>
              <a:ext uri="{FF2B5EF4-FFF2-40B4-BE49-F238E27FC236}">
                <a16:creationId xmlns:a16="http://schemas.microsoft.com/office/drawing/2014/main" id="{2503C15E-ACB0-AC79-A272-92A8DF975FDD}"/>
              </a:ext>
            </a:extLst>
          </p:cNvPr>
          <p:cNvPicPr>
            <a:picLocks noChangeAspect="1"/>
          </p:cNvPicPr>
          <p:nvPr/>
        </p:nvPicPr>
        <p:blipFill>
          <a:blip r:embed="rId3"/>
          <a:stretch>
            <a:fillRect/>
          </a:stretch>
        </p:blipFill>
        <p:spPr>
          <a:xfrm>
            <a:off x="6398181" y="369241"/>
            <a:ext cx="1768049" cy="2491342"/>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562B761B-A2DA-4576-DD8D-40BBEA50C997}"/>
              </a:ext>
            </a:extLst>
          </p:cNvPr>
          <p:cNvPicPr>
            <a:picLocks noChangeAspect="1"/>
          </p:cNvPicPr>
          <p:nvPr/>
        </p:nvPicPr>
        <p:blipFill rotWithShape="1">
          <a:blip r:embed="rId4"/>
          <a:srcRect t="1731" r="32"/>
          <a:stretch/>
        </p:blipFill>
        <p:spPr>
          <a:xfrm>
            <a:off x="5458120" y="2969814"/>
            <a:ext cx="3648173" cy="21398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Dice Coefficient and BCE Loss</a:t>
            </a:r>
            <a:endParaRPr dirty="0"/>
          </a:p>
        </p:txBody>
      </p:sp>
      <p:sp>
        <p:nvSpPr>
          <p:cNvPr id="615" name="Google Shape;615;p57"/>
          <p:cNvSpPr txBox="1">
            <a:spLocks noGrp="1"/>
          </p:cNvSpPr>
          <p:nvPr>
            <p:ph type="subTitle" idx="1"/>
          </p:nvPr>
        </p:nvSpPr>
        <p:spPr>
          <a:xfrm>
            <a:off x="540835" y="4236562"/>
            <a:ext cx="7883165" cy="461913"/>
          </a:xfrm>
          <a:prstGeom prst="rect">
            <a:avLst/>
          </a:prstGeom>
        </p:spPr>
        <p:txBody>
          <a:bodyPr spcFirstLastPara="1" wrap="square" lIns="91425" tIns="91425" rIns="91425" bIns="91425" anchor="t" anchorCtr="0">
            <a:noAutofit/>
          </a:bodyPr>
          <a:lstStyle/>
          <a:p>
            <a:pPr algn="ctr">
              <a:buFont typeface="Arial" panose="020B0604020202020204" pitchFamily="34" charset="0"/>
              <a:buChar char="•"/>
            </a:pPr>
            <a:r>
              <a:rPr lang="en-US" dirty="0"/>
              <a:t>Best results at epoch =  250, Learning Rate = 1e-3</a:t>
            </a:r>
          </a:p>
        </p:txBody>
      </p:sp>
      <p:pic>
        <p:nvPicPr>
          <p:cNvPr id="2" name="Picture 1">
            <a:extLst>
              <a:ext uri="{FF2B5EF4-FFF2-40B4-BE49-F238E27FC236}">
                <a16:creationId xmlns:a16="http://schemas.microsoft.com/office/drawing/2014/main" id="{9B910B3C-BE98-3B01-0744-1432220D1431}"/>
              </a:ext>
            </a:extLst>
          </p:cNvPr>
          <p:cNvPicPr>
            <a:picLocks noChangeAspect="1"/>
          </p:cNvPicPr>
          <p:nvPr/>
        </p:nvPicPr>
        <p:blipFill>
          <a:blip r:embed="rId3"/>
          <a:stretch>
            <a:fillRect/>
          </a:stretch>
        </p:blipFill>
        <p:spPr>
          <a:xfrm>
            <a:off x="564430" y="1219003"/>
            <a:ext cx="8015140" cy="2705493"/>
          </a:xfrm>
          <a:prstGeom prst="rect">
            <a:avLst/>
          </a:prstGeom>
        </p:spPr>
      </p:pic>
    </p:spTree>
    <p:extLst>
      <p:ext uri="{BB962C8B-B14F-4D97-AF65-F5344CB8AC3E}">
        <p14:creationId xmlns:p14="http://schemas.microsoft.com/office/powerpoint/2010/main" val="2335010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3"/>
          <p:cNvSpPr txBox="1">
            <a:spLocks noGrp="1"/>
          </p:cNvSpPr>
          <p:nvPr>
            <p:ph type="title"/>
          </p:nvPr>
        </p:nvSpPr>
        <p:spPr>
          <a:xfrm>
            <a:off x="951953" y="739940"/>
            <a:ext cx="3319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pic>
        <p:nvPicPr>
          <p:cNvPr id="1026" name="Picture 2">
            <a:extLst>
              <a:ext uri="{FF2B5EF4-FFF2-40B4-BE49-F238E27FC236}">
                <a16:creationId xmlns:a16="http://schemas.microsoft.com/office/drawing/2014/main" id="{AD85D662-9A47-A13D-6B17-70524607DD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70"/>
          <a:stretch/>
        </p:blipFill>
        <p:spPr bwMode="auto">
          <a:xfrm>
            <a:off x="556657" y="1768136"/>
            <a:ext cx="7786937" cy="2516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93" name="Google Shape;393;p42"/>
          <p:cNvSpPr txBox="1">
            <a:spLocks noGrp="1"/>
          </p:cNvSpPr>
          <p:nvPr>
            <p:ph type="title" idx="5"/>
          </p:nvPr>
        </p:nvSpPr>
        <p:spPr>
          <a:xfrm>
            <a:off x="719988" y="133170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94" name="Google Shape;394;p42"/>
          <p:cNvSpPr txBox="1">
            <a:spLocks noGrp="1"/>
          </p:cNvSpPr>
          <p:nvPr>
            <p:ph type="title" idx="6"/>
          </p:nvPr>
        </p:nvSpPr>
        <p:spPr>
          <a:xfrm>
            <a:off x="719988" y="30323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95" name="Google Shape;395;p42"/>
          <p:cNvSpPr txBox="1">
            <a:spLocks noGrp="1"/>
          </p:cNvSpPr>
          <p:nvPr>
            <p:ph type="title" idx="7"/>
          </p:nvPr>
        </p:nvSpPr>
        <p:spPr>
          <a:xfrm>
            <a:off x="4580212" y="133170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96" name="Google Shape;396;p42"/>
          <p:cNvSpPr txBox="1">
            <a:spLocks noGrp="1"/>
          </p:cNvSpPr>
          <p:nvPr>
            <p:ph type="title" idx="8"/>
          </p:nvPr>
        </p:nvSpPr>
        <p:spPr>
          <a:xfrm>
            <a:off x="4580212" y="30323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97" name="Google Shape;397;p42"/>
          <p:cNvSpPr txBox="1">
            <a:spLocks noGrp="1"/>
          </p:cNvSpPr>
          <p:nvPr>
            <p:ph type="subTitle" idx="9"/>
          </p:nvPr>
        </p:nvSpPr>
        <p:spPr>
          <a:xfrm>
            <a:off x="719988" y="1944484"/>
            <a:ext cx="2787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98" name="Google Shape;398;p42"/>
          <p:cNvSpPr txBox="1">
            <a:spLocks noGrp="1"/>
          </p:cNvSpPr>
          <p:nvPr>
            <p:ph type="subTitle" idx="13"/>
          </p:nvPr>
        </p:nvSpPr>
        <p:spPr>
          <a:xfrm>
            <a:off x="4580212" y="1944484"/>
            <a:ext cx="2787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399" name="Google Shape;399;p42"/>
          <p:cNvSpPr txBox="1">
            <a:spLocks noGrp="1"/>
          </p:cNvSpPr>
          <p:nvPr>
            <p:ph type="subTitle" idx="14"/>
          </p:nvPr>
        </p:nvSpPr>
        <p:spPr>
          <a:xfrm>
            <a:off x="719988" y="3645159"/>
            <a:ext cx="2787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Architecture</a:t>
            </a:r>
            <a:endParaRPr dirty="0"/>
          </a:p>
        </p:txBody>
      </p:sp>
      <p:sp>
        <p:nvSpPr>
          <p:cNvPr id="400" name="Google Shape;400;p42"/>
          <p:cNvSpPr txBox="1">
            <a:spLocks noGrp="1"/>
          </p:cNvSpPr>
          <p:nvPr>
            <p:ph type="subTitle" idx="15"/>
          </p:nvPr>
        </p:nvSpPr>
        <p:spPr>
          <a:xfrm>
            <a:off x="4580212" y="3645159"/>
            <a:ext cx="27879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Results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3"/>
          <p:cNvSpPr txBox="1">
            <a:spLocks noGrp="1"/>
          </p:cNvSpPr>
          <p:nvPr>
            <p:ph type="title"/>
          </p:nvPr>
        </p:nvSpPr>
        <p:spPr>
          <a:xfrm>
            <a:off x="2016901" y="2841775"/>
            <a:ext cx="5110197" cy="110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Segmentation</a:t>
            </a:r>
            <a:endParaRPr dirty="0"/>
          </a:p>
        </p:txBody>
      </p:sp>
      <p:sp>
        <p:nvSpPr>
          <p:cNvPr id="406" name="Google Shape;406;p43"/>
          <p:cNvSpPr txBox="1">
            <a:spLocks noGrp="1"/>
          </p:cNvSpPr>
          <p:nvPr>
            <p:ph type="subTitle" idx="1"/>
          </p:nvPr>
        </p:nvSpPr>
        <p:spPr>
          <a:xfrm>
            <a:off x="2142300" y="3944275"/>
            <a:ext cx="4551600" cy="56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02124"/>
                </a:solidFill>
                <a:latin typeface="Roboto" panose="02000000000000000000" pitchFamily="2" charset="0"/>
              </a:rPr>
              <a:t>“D</a:t>
            </a:r>
            <a:r>
              <a:rPr lang="en-US" b="0" i="0" dirty="0">
                <a:solidFill>
                  <a:srgbClr val="202124"/>
                </a:solidFill>
                <a:effectLst/>
                <a:latin typeface="Roboto" panose="02000000000000000000" pitchFamily="2" charset="0"/>
              </a:rPr>
              <a:t>ivision into separate parts or sections” (ROI)</a:t>
            </a:r>
            <a:endParaRPr dirty="0"/>
          </a:p>
        </p:txBody>
      </p:sp>
      <p:pic>
        <p:nvPicPr>
          <p:cNvPr id="407" name="Google Shape;407;p43"/>
          <p:cNvPicPr preferRelativeResize="0">
            <a:picLocks noGrp="1"/>
          </p:cNvPicPr>
          <p:nvPr>
            <p:ph type="pic" idx="2"/>
          </p:nvPr>
        </p:nvPicPr>
        <p:blipFill rotWithShape="1">
          <a:blip r:embed="rId3">
            <a:alphaModFix/>
          </a:blip>
          <a:srcRect l="14301" t="24309" r="23354" b="41229"/>
          <a:stretch/>
        </p:blipFill>
        <p:spPr>
          <a:xfrm>
            <a:off x="1450650" y="539500"/>
            <a:ext cx="6242700" cy="23017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44"/>
          <p:cNvPicPr preferRelativeResize="0">
            <a:picLocks noGrp="1"/>
          </p:cNvPicPr>
          <p:nvPr>
            <p:ph type="pic" idx="3"/>
          </p:nvPr>
        </p:nvPicPr>
        <p:blipFill rotWithShape="1">
          <a:blip r:embed="rId3">
            <a:alphaModFix/>
          </a:blip>
          <a:srcRect l="40006" t="10843" r="29905" b="28980"/>
          <a:stretch/>
        </p:blipFill>
        <p:spPr>
          <a:xfrm>
            <a:off x="713225" y="539500"/>
            <a:ext cx="3048349" cy="4064501"/>
          </a:xfrm>
          <a:prstGeom prst="rect">
            <a:avLst/>
          </a:prstGeom>
        </p:spPr>
      </p:pic>
      <p:sp>
        <p:nvSpPr>
          <p:cNvPr id="413" name="Google Shape;413;p44"/>
          <p:cNvSpPr txBox="1">
            <a:spLocks noGrp="1"/>
          </p:cNvSpPr>
          <p:nvPr>
            <p:ph type="title"/>
          </p:nvPr>
        </p:nvSpPr>
        <p:spPr>
          <a:xfrm>
            <a:off x="4487159" y="2475350"/>
            <a:ext cx="3943741" cy="1551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Introduction</a:t>
            </a:r>
            <a:endParaRPr dirty="0"/>
          </a:p>
        </p:txBody>
      </p:sp>
      <p:sp>
        <p:nvSpPr>
          <p:cNvPr id="414" name="Google Shape;414;p44"/>
          <p:cNvSpPr txBox="1">
            <a:spLocks noGrp="1"/>
          </p:cNvSpPr>
          <p:nvPr>
            <p:ph type="title" idx="2"/>
          </p:nvPr>
        </p:nvSpPr>
        <p:spPr>
          <a:xfrm>
            <a:off x="7324627" y="595025"/>
            <a:ext cx="1106298" cy="713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5"/>
          <p:cNvSpPr txBox="1">
            <a:spLocks noGrp="1"/>
          </p:cNvSpPr>
          <p:nvPr>
            <p:ph type="title"/>
          </p:nvPr>
        </p:nvSpPr>
        <p:spPr>
          <a:xfrm>
            <a:off x="1771075" y="1100475"/>
            <a:ext cx="66597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Medical Image Segmentation</a:t>
            </a:r>
            <a:endParaRPr dirty="0"/>
          </a:p>
        </p:txBody>
      </p:sp>
      <p:sp>
        <p:nvSpPr>
          <p:cNvPr id="421" name="Google Shape;421;p45"/>
          <p:cNvSpPr txBox="1">
            <a:spLocks noGrp="1"/>
          </p:cNvSpPr>
          <p:nvPr>
            <p:ph type="body" idx="1"/>
          </p:nvPr>
        </p:nvSpPr>
        <p:spPr>
          <a:xfrm>
            <a:off x="518474" y="1673174"/>
            <a:ext cx="8465270" cy="3106215"/>
          </a:xfrm>
          <a:prstGeom prst="rect">
            <a:avLst/>
          </a:prstGeom>
        </p:spPr>
        <p:txBody>
          <a:bodyPr spcFirstLastPara="1" wrap="square" lIns="91425" tIns="91425" rIns="91425" bIns="91425" anchor="t" anchorCtr="0">
            <a:noAutofit/>
          </a:bodyPr>
          <a:lstStyle/>
          <a:p>
            <a:pPr marL="285750" indent="-285750"/>
            <a:r>
              <a:rPr lang="en-US" dirty="0"/>
              <a:t>Liver segmentation is an important task in medical imaging because it helps to identify the location and size of the liver in CT and MRI scans, which is essential information for the diagnosis and treatment of various liver diseases. </a:t>
            </a:r>
          </a:p>
          <a:p>
            <a:pPr marL="0" indent="0">
              <a:buNone/>
            </a:pPr>
            <a:endParaRPr lang="en-US" dirty="0"/>
          </a:p>
          <a:p>
            <a:pPr marL="285750" indent="-285750"/>
            <a:r>
              <a:rPr lang="en-US" dirty="0"/>
              <a:t>It plays a vital role in liver cancer diagnosis and treatment planning, as it allows physicians to define the exact location and extent of tumors, which is crucial for determining the best treatment options and assessing treatment response.</a:t>
            </a:r>
          </a:p>
          <a:p>
            <a:pPr marL="285750" indent="-285750"/>
            <a:endParaRPr lang="en-US" dirty="0"/>
          </a:p>
          <a:p>
            <a:pPr marL="285750" indent="-285750"/>
            <a:r>
              <a:rPr lang="en-US" dirty="0"/>
              <a:t>Segmentation can be a challenging task, especially when it comes to medical images. </a:t>
            </a:r>
          </a:p>
          <a:p>
            <a:pPr marL="0" indent="0">
              <a:buNone/>
            </a:pPr>
            <a:endParaRPr lang="en-US" dirty="0"/>
          </a:p>
          <a:p>
            <a:pPr marL="285750" indent="-285750"/>
            <a:r>
              <a:rPr lang="en-US" dirty="0"/>
              <a:t>The images can be of varying quality, and the structures of interest can appear differently in different patients. </a:t>
            </a:r>
          </a:p>
          <a:p>
            <a:pPr marL="0" indent="0">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6"/>
          <p:cNvSpPr txBox="1">
            <a:spLocks noGrp="1"/>
          </p:cNvSpPr>
          <p:nvPr>
            <p:ph type="title"/>
          </p:nvPr>
        </p:nvSpPr>
        <p:spPr>
          <a:xfrm>
            <a:off x="805850" y="918050"/>
            <a:ext cx="3644100" cy="13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CT Images</a:t>
            </a:r>
            <a:endParaRPr dirty="0"/>
          </a:p>
        </p:txBody>
      </p:sp>
      <p:sp>
        <p:nvSpPr>
          <p:cNvPr id="427" name="Google Shape;427;p46"/>
          <p:cNvSpPr txBox="1">
            <a:spLocks noGrp="1"/>
          </p:cNvSpPr>
          <p:nvPr>
            <p:ph type="subTitle" idx="1"/>
          </p:nvPr>
        </p:nvSpPr>
        <p:spPr>
          <a:xfrm>
            <a:off x="805850" y="2247850"/>
            <a:ext cx="3644100" cy="1977600"/>
          </a:xfrm>
          <a:prstGeom prst="rect">
            <a:avLst/>
          </a:prstGeom>
        </p:spPr>
        <p:txBody>
          <a:bodyPr spcFirstLastPara="1" wrap="square" lIns="91425" tIns="91425" rIns="91425" bIns="91425" anchor="t" anchorCtr="0">
            <a:noAutofit/>
          </a:bodyPr>
          <a:lstStyle/>
          <a:p>
            <a:pPr marL="285750" indent="-285750">
              <a:buSzPts val="1100"/>
            </a:pPr>
            <a:r>
              <a:rPr lang="en-US" dirty="0"/>
              <a:t>The term “computed tomography,” or CT</a:t>
            </a:r>
          </a:p>
          <a:p>
            <a:pPr marL="285750" indent="-285750">
              <a:buSzPts val="1100"/>
            </a:pPr>
            <a:endParaRPr lang="en-US" dirty="0"/>
          </a:p>
          <a:p>
            <a:pPr marL="285750" indent="-285750">
              <a:buSzPts val="1100"/>
            </a:pPr>
            <a:r>
              <a:rPr lang="en-US" dirty="0"/>
              <a:t>slices are called tomographic images and can give a clinician more detailed information than conventional x-rays.</a:t>
            </a:r>
          </a:p>
          <a:p>
            <a:pPr marL="285750" indent="-285750">
              <a:buSzPts val="1100"/>
            </a:pPr>
            <a:endParaRPr lang="en-US" dirty="0"/>
          </a:p>
          <a:p>
            <a:pPr marL="285750" indent="-285750">
              <a:buSzPts val="1100"/>
            </a:pPr>
            <a:r>
              <a:rPr lang="en-US" dirty="0"/>
              <a:t>Image slices can either be displayed individually or stacked together by the computer to generate a 3D image of the patient that shows the skeleton, organs, and tissues</a:t>
            </a:r>
            <a:endParaRPr dirty="0"/>
          </a:p>
        </p:txBody>
      </p:sp>
      <p:pic>
        <p:nvPicPr>
          <p:cNvPr id="428" name="Google Shape;428;p46"/>
          <p:cNvPicPr preferRelativeResize="0">
            <a:picLocks noGrp="1"/>
          </p:cNvPicPr>
          <p:nvPr>
            <p:ph type="pic" idx="2"/>
          </p:nvPr>
        </p:nvPicPr>
        <p:blipFill rotWithShape="1">
          <a:blip r:embed="rId3">
            <a:alphaModFix/>
          </a:blip>
          <a:srcRect l="29604" t="1639" r="36151" b="33315"/>
          <a:stretch/>
        </p:blipFill>
        <p:spPr>
          <a:xfrm>
            <a:off x="5214925" y="539500"/>
            <a:ext cx="3215850" cy="40644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7"/>
          <p:cNvSpPr/>
          <p:nvPr/>
        </p:nvSpPr>
        <p:spPr>
          <a:xfrm>
            <a:off x="3000711" y="1639897"/>
            <a:ext cx="1515600" cy="5727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 format</a:t>
            </a:r>
            <a:endParaRPr dirty="0"/>
          </a:p>
        </p:txBody>
      </p:sp>
      <p:sp>
        <p:nvSpPr>
          <p:cNvPr id="435" name="Google Shape;435;p47"/>
          <p:cNvSpPr txBox="1">
            <a:spLocks noGrp="1"/>
          </p:cNvSpPr>
          <p:nvPr>
            <p:ph type="subTitle" idx="1"/>
          </p:nvPr>
        </p:nvSpPr>
        <p:spPr>
          <a:xfrm>
            <a:off x="2819601" y="3076929"/>
            <a:ext cx="2297815" cy="1010700"/>
          </a:xfrm>
          <a:prstGeom prst="rect">
            <a:avLst/>
          </a:prstGeom>
        </p:spPr>
        <p:txBody>
          <a:bodyPr spcFirstLastPara="1" wrap="square" lIns="91425" tIns="91425" rIns="91425" bIns="91425" anchor="t" anchorCtr="0">
            <a:noAutofit/>
          </a:bodyPr>
          <a:lstStyle/>
          <a:p>
            <a:r>
              <a:rPr lang="en-US" b="0" dirty="0" err="1">
                <a:solidFill>
                  <a:srgbClr val="000000"/>
                </a:solidFill>
                <a:effectLst/>
                <a:latin typeface="Courier New" panose="02070309020205020404" pitchFamily="49" charset="0"/>
              </a:rPr>
              <a:t>Nibabel</a:t>
            </a:r>
            <a:endParaRPr lang="en-US" dirty="0">
              <a:solidFill>
                <a:srgbClr val="000000"/>
              </a:solidFill>
              <a:latin typeface="Courier New" panose="02070309020205020404" pitchFamily="49" charset="0"/>
            </a:endParaRPr>
          </a:p>
          <a:p>
            <a:r>
              <a:rPr lang="en-US" dirty="0"/>
              <a:t>Read and write access to   </a:t>
            </a:r>
          </a:p>
          <a:p>
            <a:r>
              <a:rPr lang="en-US" dirty="0"/>
              <a:t>common neuroimaging </a:t>
            </a:r>
          </a:p>
          <a:p>
            <a:r>
              <a:rPr lang="en-US" dirty="0"/>
              <a:t>file formats</a:t>
            </a:r>
          </a:p>
          <a:p>
            <a:endParaRPr lang="en-US" b="0" dirty="0">
              <a:solidFill>
                <a:srgbClr val="000000"/>
              </a:solidFill>
              <a:effectLst/>
              <a:latin typeface="Courier New" panose="02070309020205020404" pitchFamily="49" charset="0"/>
            </a:endParaRPr>
          </a:p>
        </p:txBody>
      </p:sp>
      <p:sp>
        <p:nvSpPr>
          <p:cNvPr id="436" name="Google Shape;436;p47"/>
          <p:cNvSpPr txBox="1">
            <a:spLocks noGrp="1"/>
          </p:cNvSpPr>
          <p:nvPr>
            <p:ph type="subTitle" idx="2"/>
          </p:nvPr>
        </p:nvSpPr>
        <p:spPr>
          <a:xfrm>
            <a:off x="389811" y="3145755"/>
            <a:ext cx="2297815" cy="1010700"/>
          </a:xfrm>
          <a:prstGeom prst="rect">
            <a:avLst/>
          </a:prstGeom>
        </p:spPr>
        <p:txBody>
          <a:bodyPr spcFirstLastPara="1" wrap="square" lIns="91425" tIns="91425" rIns="91425" bIns="91425" anchor="t" anchorCtr="0">
            <a:noAutofit/>
          </a:bodyPr>
          <a:lstStyle/>
          <a:p>
            <a:pPr marL="0" indent="0"/>
            <a:r>
              <a:rPr lang="en-US" dirty="0"/>
              <a:t>NII files mostly belong to NIfTI-1 Data Format by Neuroimaging Informatics Technology Initiative. </a:t>
            </a:r>
          </a:p>
          <a:p>
            <a:pPr marL="0" indent="0"/>
            <a:endParaRPr lang="en-US" dirty="0"/>
          </a:p>
        </p:txBody>
      </p:sp>
      <p:sp>
        <p:nvSpPr>
          <p:cNvPr id="437" name="Google Shape;437;p47"/>
          <p:cNvSpPr txBox="1">
            <a:spLocks noGrp="1"/>
          </p:cNvSpPr>
          <p:nvPr>
            <p:ph type="subTitle" idx="3"/>
          </p:nvPr>
        </p:nvSpPr>
        <p:spPr>
          <a:xfrm>
            <a:off x="389811" y="2574709"/>
            <a:ext cx="26109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t>
            </a:r>
            <a:r>
              <a:rPr lang="en" dirty="0" err="1"/>
              <a:t>nii</a:t>
            </a:r>
            <a:r>
              <a:rPr lang="en" dirty="0"/>
              <a:t> file</a:t>
            </a:r>
            <a:endParaRPr dirty="0"/>
          </a:p>
        </p:txBody>
      </p:sp>
      <p:sp>
        <p:nvSpPr>
          <p:cNvPr id="438" name="Google Shape;438;p47"/>
          <p:cNvSpPr txBox="1">
            <a:spLocks noGrp="1"/>
          </p:cNvSpPr>
          <p:nvPr>
            <p:ph type="subTitle" idx="4"/>
          </p:nvPr>
        </p:nvSpPr>
        <p:spPr>
          <a:xfrm>
            <a:off x="2951576" y="2524201"/>
            <a:ext cx="26109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Library</a:t>
            </a:r>
            <a:endParaRPr dirty="0"/>
          </a:p>
        </p:txBody>
      </p:sp>
      <p:grpSp>
        <p:nvGrpSpPr>
          <p:cNvPr id="439" name="Google Shape;439;p47"/>
          <p:cNvGrpSpPr/>
          <p:nvPr/>
        </p:nvGrpSpPr>
        <p:grpSpPr>
          <a:xfrm>
            <a:off x="4750150" y="215750"/>
            <a:ext cx="4174525" cy="874800"/>
            <a:chOff x="4539025" y="269575"/>
            <a:chExt cx="4174525" cy="874800"/>
          </a:xfrm>
        </p:grpSpPr>
        <p:cxnSp>
          <p:nvCxnSpPr>
            <p:cNvPr id="440" name="Google Shape;440;p47"/>
            <p:cNvCxnSpPr/>
            <p:nvPr/>
          </p:nvCxnSpPr>
          <p:spPr>
            <a:xfrm>
              <a:off x="4539025" y="269575"/>
              <a:ext cx="4174500" cy="0"/>
            </a:xfrm>
            <a:prstGeom prst="straightConnector1">
              <a:avLst/>
            </a:prstGeom>
            <a:noFill/>
            <a:ln w="9525" cap="flat" cmpd="sng">
              <a:solidFill>
                <a:schemeClr val="accent6"/>
              </a:solidFill>
              <a:prstDash val="solid"/>
              <a:round/>
              <a:headEnd type="none" w="med" len="med"/>
              <a:tailEnd type="none" w="med" len="med"/>
            </a:ln>
          </p:spPr>
        </p:cxnSp>
        <p:cxnSp>
          <p:nvCxnSpPr>
            <p:cNvPr id="441" name="Google Shape;441;p47"/>
            <p:cNvCxnSpPr/>
            <p:nvPr/>
          </p:nvCxnSpPr>
          <p:spPr>
            <a:xfrm rot="10800000">
              <a:off x="8713550" y="269575"/>
              <a:ext cx="0" cy="874800"/>
            </a:xfrm>
            <a:prstGeom prst="straightConnector1">
              <a:avLst/>
            </a:prstGeom>
            <a:noFill/>
            <a:ln w="9525" cap="flat" cmpd="sng">
              <a:solidFill>
                <a:schemeClr val="accent6"/>
              </a:solidFill>
              <a:prstDash val="solid"/>
              <a:round/>
              <a:headEnd type="none" w="med" len="med"/>
              <a:tailEnd type="none" w="med" len="med"/>
            </a:ln>
          </p:spPr>
        </p:cxnSp>
      </p:grpSp>
      <p:grpSp>
        <p:nvGrpSpPr>
          <p:cNvPr id="442" name="Google Shape;442;p47"/>
          <p:cNvGrpSpPr/>
          <p:nvPr/>
        </p:nvGrpSpPr>
        <p:grpSpPr>
          <a:xfrm flipH="1">
            <a:off x="219325" y="215750"/>
            <a:ext cx="3744000" cy="874800"/>
            <a:chOff x="4969575" y="269575"/>
            <a:chExt cx="3744000" cy="874800"/>
          </a:xfrm>
        </p:grpSpPr>
        <p:cxnSp>
          <p:nvCxnSpPr>
            <p:cNvPr id="443" name="Google Shape;443;p47"/>
            <p:cNvCxnSpPr/>
            <p:nvPr/>
          </p:nvCxnSpPr>
          <p:spPr>
            <a:xfrm>
              <a:off x="4969575" y="269575"/>
              <a:ext cx="3744000" cy="0"/>
            </a:xfrm>
            <a:prstGeom prst="straightConnector1">
              <a:avLst/>
            </a:prstGeom>
            <a:noFill/>
            <a:ln w="9525" cap="flat" cmpd="sng">
              <a:solidFill>
                <a:schemeClr val="accent6"/>
              </a:solidFill>
              <a:prstDash val="solid"/>
              <a:round/>
              <a:headEnd type="none" w="med" len="med"/>
              <a:tailEnd type="none" w="med" len="med"/>
            </a:ln>
          </p:spPr>
        </p:cxnSp>
        <p:cxnSp>
          <p:nvCxnSpPr>
            <p:cNvPr id="444" name="Google Shape;444;p47"/>
            <p:cNvCxnSpPr/>
            <p:nvPr/>
          </p:nvCxnSpPr>
          <p:spPr>
            <a:xfrm rot="10800000">
              <a:off x="8713550" y="269575"/>
              <a:ext cx="0" cy="874800"/>
            </a:xfrm>
            <a:prstGeom prst="straightConnector1">
              <a:avLst/>
            </a:prstGeom>
            <a:noFill/>
            <a:ln w="9525" cap="flat" cmpd="sng">
              <a:solidFill>
                <a:schemeClr val="accent6"/>
              </a:solidFill>
              <a:prstDash val="solid"/>
              <a:round/>
              <a:headEnd type="none" w="med" len="med"/>
              <a:tailEnd type="none" w="med" len="med"/>
            </a:ln>
          </p:spPr>
        </p:cxnSp>
      </p:grpSp>
      <p:grpSp>
        <p:nvGrpSpPr>
          <p:cNvPr id="445" name="Google Shape;445;p47"/>
          <p:cNvGrpSpPr/>
          <p:nvPr/>
        </p:nvGrpSpPr>
        <p:grpSpPr>
          <a:xfrm>
            <a:off x="3498012" y="1727478"/>
            <a:ext cx="465313" cy="469240"/>
            <a:chOff x="5526175" y="3794325"/>
            <a:chExt cx="346550" cy="349475"/>
          </a:xfrm>
        </p:grpSpPr>
        <p:sp>
          <p:nvSpPr>
            <p:cNvPr id="446" name="Google Shape;446;p47"/>
            <p:cNvSpPr/>
            <p:nvPr/>
          </p:nvSpPr>
          <p:spPr>
            <a:xfrm>
              <a:off x="5526175" y="3794325"/>
              <a:ext cx="346550" cy="349475"/>
            </a:xfrm>
            <a:custGeom>
              <a:avLst/>
              <a:gdLst/>
              <a:ahLst/>
              <a:cxnLst/>
              <a:rect l="l" t="t" r="r" b="b"/>
              <a:pathLst>
                <a:path w="13862" h="13979" extrusionOk="0">
                  <a:moveTo>
                    <a:pt x="7686" y="410"/>
                  </a:moveTo>
                  <a:lnTo>
                    <a:pt x="7686" y="992"/>
                  </a:lnTo>
                  <a:cubicBezTo>
                    <a:pt x="7454" y="1132"/>
                    <a:pt x="7193" y="1201"/>
                    <a:pt x="6932" y="1201"/>
                  </a:cubicBezTo>
                  <a:cubicBezTo>
                    <a:pt x="6671" y="1201"/>
                    <a:pt x="6410" y="1132"/>
                    <a:pt x="6178" y="992"/>
                  </a:cubicBezTo>
                  <a:lnTo>
                    <a:pt x="6178" y="410"/>
                  </a:lnTo>
                  <a:close/>
                  <a:moveTo>
                    <a:pt x="7686" y="1454"/>
                  </a:moveTo>
                  <a:lnTo>
                    <a:pt x="7686" y="2825"/>
                  </a:lnTo>
                  <a:cubicBezTo>
                    <a:pt x="7454" y="2964"/>
                    <a:pt x="7193" y="3034"/>
                    <a:pt x="6932" y="3034"/>
                  </a:cubicBezTo>
                  <a:cubicBezTo>
                    <a:pt x="6671" y="3034"/>
                    <a:pt x="6410" y="2964"/>
                    <a:pt x="6178" y="2825"/>
                  </a:cubicBezTo>
                  <a:lnTo>
                    <a:pt x="6178" y="1454"/>
                  </a:lnTo>
                  <a:cubicBezTo>
                    <a:pt x="6418" y="1559"/>
                    <a:pt x="6675" y="1611"/>
                    <a:pt x="6932" y="1611"/>
                  </a:cubicBezTo>
                  <a:cubicBezTo>
                    <a:pt x="7189" y="1611"/>
                    <a:pt x="7445" y="1559"/>
                    <a:pt x="7686" y="1454"/>
                  </a:cubicBezTo>
                  <a:close/>
                  <a:moveTo>
                    <a:pt x="7686" y="3285"/>
                  </a:moveTo>
                  <a:lnTo>
                    <a:pt x="7686" y="4656"/>
                  </a:lnTo>
                  <a:cubicBezTo>
                    <a:pt x="7454" y="4795"/>
                    <a:pt x="7193" y="4865"/>
                    <a:pt x="6932" y="4865"/>
                  </a:cubicBezTo>
                  <a:cubicBezTo>
                    <a:pt x="6671" y="4865"/>
                    <a:pt x="6410" y="4795"/>
                    <a:pt x="6178" y="4656"/>
                  </a:cubicBezTo>
                  <a:lnTo>
                    <a:pt x="6178" y="3285"/>
                  </a:lnTo>
                  <a:cubicBezTo>
                    <a:pt x="6418" y="3390"/>
                    <a:pt x="6675" y="3443"/>
                    <a:pt x="6932" y="3443"/>
                  </a:cubicBezTo>
                  <a:cubicBezTo>
                    <a:pt x="7189" y="3443"/>
                    <a:pt x="7445" y="3390"/>
                    <a:pt x="7686" y="3285"/>
                  </a:cubicBezTo>
                  <a:close/>
                  <a:moveTo>
                    <a:pt x="7686" y="5116"/>
                  </a:moveTo>
                  <a:lnTo>
                    <a:pt x="7686" y="6251"/>
                  </a:lnTo>
                  <a:cubicBezTo>
                    <a:pt x="7436" y="6294"/>
                    <a:pt x="7184" y="6315"/>
                    <a:pt x="6932" y="6315"/>
                  </a:cubicBezTo>
                  <a:cubicBezTo>
                    <a:pt x="6680" y="6315"/>
                    <a:pt x="6428" y="6294"/>
                    <a:pt x="6178" y="6251"/>
                  </a:cubicBezTo>
                  <a:lnTo>
                    <a:pt x="6178" y="5116"/>
                  </a:lnTo>
                  <a:cubicBezTo>
                    <a:pt x="6415" y="5221"/>
                    <a:pt x="6673" y="5274"/>
                    <a:pt x="6932" y="5274"/>
                  </a:cubicBezTo>
                  <a:cubicBezTo>
                    <a:pt x="7191" y="5274"/>
                    <a:pt x="7448" y="5221"/>
                    <a:pt x="7686" y="5116"/>
                  </a:cubicBezTo>
                  <a:close/>
                  <a:moveTo>
                    <a:pt x="5041" y="10381"/>
                  </a:moveTo>
                  <a:cubicBezTo>
                    <a:pt x="5141" y="10617"/>
                    <a:pt x="5337" y="10807"/>
                    <a:pt x="5589" y="10895"/>
                  </a:cubicBezTo>
                  <a:cubicBezTo>
                    <a:pt x="5692" y="10932"/>
                    <a:pt x="5798" y="10950"/>
                    <a:pt x="5904" y="10950"/>
                  </a:cubicBezTo>
                  <a:cubicBezTo>
                    <a:pt x="6123" y="10950"/>
                    <a:pt x="6338" y="10873"/>
                    <a:pt x="6507" y="10729"/>
                  </a:cubicBezTo>
                  <a:lnTo>
                    <a:pt x="6507" y="10729"/>
                  </a:lnTo>
                  <a:cubicBezTo>
                    <a:pt x="6030" y="10571"/>
                    <a:pt x="5539" y="10455"/>
                    <a:pt x="5041" y="10381"/>
                  </a:cubicBezTo>
                  <a:close/>
                  <a:moveTo>
                    <a:pt x="3263" y="8312"/>
                  </a:moveTo>
                  <a:cubicBezTo>
                    <a:pt x="4057" y="8353"/>
                    <a:pt x="4497" y="9082"/>
                    <a:pt x="4554" y="9847"/>
                  </a:cubicBezTo>
                  <a:cubicBezTo>
                    <a:pt x="4421" y="9992"/>
                    <a:pt x="4218" y="10070"/>
                    <a:pt x="3992" y="10070"/>
                  </a:cubicBezTo>
                  <a:cubicBezTo>
                    <a:pt x="3872" y="10070"/>
                    <a:pt x="3746" y="10048"/>
                    <a:pt x="3620" y="10003"/>
                  </a:cubicBezTo>
                  <a:cubicBezTo>
                    <a:pt x="3581" y="9988"/>
                    <a:pt x="3539" y="9981"/>
                    <a:pt x="3499" y="9981"/>
                  </a:cubicBezTo>
                  <a:cubicBezTo>
                    <a:pt x="3387" y="9981"/>
                    <a:pt x="3279" y="10034"/>
                    <a:pt x="3211" y="10127"/>
                  </a:cubicBezTo>
                  <a:lnTo>
                    <a:pt x="2872" y="10597"/>
                  </a:lnTo>
                  <a:cubicBezTo>
                    <a:pt x="2829" y="10658"/>
                    <a:pt x="2806" y="10730"/>
                    <a:pt x="2806" y="10804"/>
                  </a:cubicBezTo>
                  <a:lnTo>
                    <a:pt x="2806" y="13568"/>
                  </a:lnTo>
                  <a:lnTo>
                    <a:pt x="2190" y="13568"/>
                  </a:lnTo>
                  <a:lnTo>
                    <a:pt x="2190" y="11762"/>
                  </a:lnTo>
                  <a:cubicBezTo>
                    <a:pt x="2190" y="11655"/>
                    <a:pt x="2170" y="11549"/>
                    <a:pt x="2130" y="11451"/>
                  </a:cubicBezTo>
                  <a:lnTo>
                    <a:pt x="1828" y="10702"/>
                  </a:lnTo>
                  <a:cubicBezTo>
                    <a:pt x="1762" y="10541"/>
                    <a:pt x="1759" y="10360"/>
                    <a:pt x="1818" y="10196"/>
                  </a:cubicBezTo>
                  <a:lnTo>
                    <a:pt x="1901" y="9964"/>
                  </a:lnTo>
                  <a:cubicBezTo>
                    <a:pt x="1915" y="9923"/>
                    <a:pt x="1954" y="9897"/>
                    <a:pt x="1995" y="9897"/>
                  </a:cubicBezTo>
                  <a:cubicBezTo>
                    <a:pt x="2006" y="9897"/>
                    <a:pt x="2017" y="9899"/>
                    <a:pt x="2028" y="9903"/>
                  </a:cubicBezTo>
                  <a:lnTo>
                    <a:pt x="2141" y="9941"/>
                  </a:lnTo>
                  <a:cubicBezTo>
                    <a:pt x="2195" y="9960"/>
                    <a:pt x="2251" y="9969"/>
                    <a:pt x="2306" y="9969"/>
                  </a:cubicBezTo>
                  <a:cubicBezTo>
                    <a:pt x="2467" y="9969"/>
                    <a:pt x="2623" y="9893"/>
                    <a:pt x="2720" y="9757"/>
                  </a:cubicBezTo>
                  <a:lnTo>
                    <a:pt x="2868" y="9554"/>
                  </a:lnTo>
                  <a:cubicBezTo>
                    <a:pt x="2911" y="9494"/>
                    <a:pt x="2918" y="9415"/>
                    <a:pt x="2886" y="9348"/>
                  </a:cubicBezTo>
                  <a:cubicBezTo>
                    <a:pt x="2679" y="8903"/>
                    <a:pt x="2821" y="8446"/>
                    <a:pt x="3263" y="8312"/>
                  </a:cubicBezTo>
                  <a:close/>
                  <a:moveTo>
                    <a:pt x="10603" y="8313"/>
                  </a:moveTo>
                  <a:cubicBezTo>
                    <a:pt x="11050" y="8449"/>
                    <a:pt x="11182" y="8910"/>
                    <a:pt x="10979" y="9348"/>
                  </a:cubicBezTo>
                  <a:cubicBezTo>
                    <a:pt x="10947" y="9415"/>
                    <a:pt x="10955" y="9494"/>
                    <a:pt x="10997" y="9554"/>
                  </a:cubicBezTo>
                  <a:lnTo>
                    <a:pt x="11145" y="9757"/>
                  </a:lnTo>
                  <a:cubicBezTo>
                    <a:pt x="11241" y="9893"/>
                    <a:pt x="11397" y="9970"/>
                    <a:pt x="11557" y="9970"/>
                  </a:cubicBezTo>
                  <a:cubicBezTo>
                    <a:pt x="11613" y="9970"/>
                    <a:pt x="11669" y="9960"/>
                    <a:pt x="11724" y="9941"/>
                  </a:cubicBezTo>
                  <a:lnTo>
                    <a:pt x="11837" y="9903"/>
                  </a:lnTo>
                  <a:cubicBezTo>
                    <a:pt x="11848" y="9899"/>
                    <a:pt x="11859" y="9897"/>
                    <a:pt x="11870" y="9897"/>
                  </a:cubicBezTo>
                  <a:cubicBezTo>
                    <a:pt x="11911" y="9897"/>
                    <a:pt x="11950" y="9923"/>
                    <a:pt x="11964" y="9964"/>
                  </a:cubicBezTo>
                  <a:lnTo>
                    <a:pt x="12047" y="10196"/>
                  </a:lnTo>
                  <a:cubicBezTo>
                    <a:pt x="12106" y="10360"/>
                    <a:pt x="12102" y="10541"/>
                    <a:pt x="12037" y="10704"/>
                  </a:cubicBezTo>
                  <a:lnTo>
                    <a:pt x="11736" y="11451"/>
                  </a:lnTo>
                  <a:cubicBezTo>
                    <a:pt x="11696" y="11549"/>
                    <a:pt x="11674" y="11655"/>
                    <a:pt x="11674" y="11762"/>
                  </a:cubicBezTo>
                  <a:lnTo>
                    <a:pt x="11674" y="13568"/>
                  </a:lnTo>
                  <a:lnTo>
                    <a:pt x="11059" y="13568"/>
                  </a:lnTo>
                  <a:lnTo>
                    <a:pt x="11059" y="10804"/>
                  </a:lnTo>
                  <a:cubicBezTo>
                    <a:pt x="11059" y="10730"/>
                    <a:pt x="11036" y="10658"/>
                    <a:pt x="10992" y="10598"/>
                  </a:cubicBezTo>
                  <a:lnTo>
                    <a:pt x="10653" y="10129"/>
                  </a:lnTo>
                  <a:cubicBezTo>
                    <a:pt x="10584" y="10034"/>
                    <a:pt x="10477" y="9981"/>
                    <a:pt x="10366" y="9981"/>
                  </a:cubicBezTo>
                  <a:cubicBezTo>
                    <a:pt x="10325" y="9981"/>
                    <a:pt x="10285" y="9988"/>
                    <a:pt x="10245" y="10003"/>
                  </a:cubicBezTo>
                  <a:cubicBezTo>
                    <a:pt x="10119" y="10048"/>
                    <a:pt x="9993" y="10070"/>
                    <a:pt x="9873" y="10070"/>
                  </a:cubicBezTo>
                  <a:cubicBezTo>
                    <a:pt x="9647" y="10070"/>
                    <a:pt x="9444" y="9992"/>
                    <a:pt x="9311" y="9847"/>
                  </a:cubicBezTo>
                  <a:cubicBezTo>
                    <a:pt x="9374" y="8874"/>
                    <a:pt x="9982" y="8349"/>
                    <a:pt x="10603" y="8313"/>
                  </a:cubicBezTo>
                  <a:close/>
                  <a:moveTo>
                    <a:pt x="13382" y="410"/>
                  </a:moveTo>
                  <a:cubicBezTo>
                    <a:pt x="13421" y="410"/>
                    <a:pt x="13451" y="441"/>
                    <a:pt x="13451" y="478"/>
                  </a:cubicBezTo>
                  <a:lnTo>
                    <a:pt x="13452" y="13500"/>
                  </a:lnTo>
                  <a:cubicBezTo>
                    <a:pt x="13452" y="13538"/>
                    <a:pt x="13422" y="13568"/>
                    <a:pt x="13385" y="13568"/>
                  </a:cubicBezTo>
                  <a:lnTo>
                    <a:pt x="12083" y="13568"/>
                  </a:lnTo>
                  <a:lnTo>
                    <a:pt x="12083" y="11762"/>
                  </a:lnTo>
                  <a:cubicBezTo>
                    <a:pt x="12083" y="11708"/>
                    <a:pt x="12093" y="11654"/>
                    <a:pt x="12113" y="11604"/>
                  </a:cubicBezTo>
                  <a:lnTo>
                    <a:pt x="12415" y="10855"/>
                  </a:lnTo>
                  <a:cubicBezTo>
                    <a:pt x="12518" y="10601"/>
                    <a:pt x="12524" y="10318"/>
                    <a:pt x="12431" y="10059"/>
                  </a:cubicBezTo>
                  <a:lnTo>
                    <a:pt x="12348" y="9825"/>
                  </a:lnTo>
                  <a:cubicBezTo>
                    <a:pt x="12273" y="9618"/>
                    <a:pt x="12077" y="9488"/>
                    <a:pt x="11866" y="9488"/>
                  </a:cubicBezTo>
                  <a:cubicBezTo>
                    <a:pt x="11812" y="9488"/>
                    <a:pt x="11756" y="9496"/>
                    <a:pt x="11701" y="9515"/>
                  </a:cubicBezTo>
                  <a:lnTo>
                    <a:pt x="11590" y="9554"/>
                  </a:lnTo>
                  <a:cubicBezTo>
                    <a:pt x="11579" y="9557"/>
                    <a:pt x="11568" y="9559"/>
                    <a:pt x="11557" y="9559"/>
                  </a:cubicBezTo>
                  <a:cubicBezTo>
                    <a:pt x="11525" y="9559"/>
                    <a:pt x="11494" y="9544"/>
                    <a:pt x="11475" y="9518"/>
                  </a:cubicBezTo>
                  <a:lnTo>
                    <a:pt x="11395" y="9408"/>
                  </a:lnTo>
                  <a:cubicBezTo>
                    <a:pt x="11547" y="9001"/>
                    <a:pt x="11504" y="8558"/>
                    <a:pt x="11216" y="8235"/>
                  </a:cubicBezTo>
                  <a:cubicBezTo>
                    <a:pt x="12082" y="7982"/>
                    <a:pt x="12663" y="7169"/>
                    <a:pt x="12621" y="6268"/>
                  </a:cubicBezTo>
                  <a:cubicBezTo>
                    <a:pt x="12574" y="5349"/>
                    <a:pt x="11894" y="4587"/>
                    <a:pt x="10987" y="4435"/>
                  </a:cubicBezTo>
                  <a:cubicBezTo>
                    <a:pt x="10975" y="4433"/>
                    <a:pt x="10963" y="4432"/>
                    <a:pt x="10951" y="4432"/>
                  </a:cubicBezTo>
                  <a:cubicBezTo>
                    <a:pt x="10852" y="4432"/>
                    <a:pt x="10765" y="4503"/>
                    <a:pt x="10749" y="4604"/>
                  </a:cubicBezTo>
                  <a:cubicBezTo>
                    <a:pt x="10731" y="4717"/>
                    <a:pt x="10809" y="4823"/>
                    <a:pt x="10922" y="4839"/>
                  </a:cubicBezTo>
                  <a:cubicBezTo>
                    <a:pt x="11638" y="4959"/>
                    <a:pt x="12175" y="5561"/>
                    <a:pt x="12212" y="6288"/>
                  </a:cubicBezTo>
                  <a:cubicBezTo>
                    <a:pt x="12253" y="7166"/>
                    <a:pt x="11552" y="7903"/>
                    <a:pt x="10671" y="7903"/>
                  </a:cubicBezTo>
                  <a:cubicBezTo>
                    <a:pt x="10145" y="7903"/>
                    <a:pt x="9674" y="8139"/>
                    <a:pt x="9348" y="8567"/>
                  </a:cubicBezTo>
                  <a:cubicBezTo>
                    <a:pt x="9055" y="8953"/>
                    <a:pt x="8893" y="9466"/>
                    <a:pt x="8893" y="10016"/>
                  </a:cubicBezTo>
                  <a:cubicBezTo>
                    <a:pt x="8893" y="10411"/>
                    <a:pt x="8646" y="10764"/>
                    <a:pt x="8272" y="10895"/>
                  </a:cubicBezTo>
                  <a:cubicBezTo>
                    <a:pt x="8169" y="10932"/>
                    <a:pt x="8062" y="10950"/>
                    <a:pt x="7957" y="10950"/>
                  </a:cubicBezTo>
                  <a:cubicBezTo>
                    <a:pt x="7682" y="10950"/>
                    <a:pt x="7415" y="10829"/>
                    <a:pt x="7234" y="10608"/>
                  </a:cubicBezTo>
                  <a:cubicBezTo>
                    <a:pt x="7155" y="10512"/>
                    <a:pt x="7042" y="10464"/>
                    <a:pt x="6930" y="10464"/>
                  </a:cubicBezTo>
                  <a:cubicBezTo>
                    <a:pt x="6817" y="10464"/>
                    <a:pt x="6704" y="10512"/>
                    <a:pt x="6626" y="10608"/>
                  </a:cubicBezTo>
                  <a:cubicBezTo>
                    <a:pt x="6589" y="10652"/>
                    <a:pt x="6550" y="10693"/>
                    <a:pt x="6507" y="10729"/>
                  </a:cubicBezTo>
                  <a:lnTo>
                    <a:pt x="6507" y="10729"/>
                  </a:lnTo>
                  <a:cubicBezTo>
                    <a:pt x="7008" y="10894"/>
                    <a:pt x="7494" y="11105"/>
                    <a:pt x="7959" y="11359"/>
                  </a:cubicBezTo>
                  <a:cubicBezTo>
                    <a:pt x="8580" y="11358"/>
                    <a:pt x="9121" y="10931"/>
                    <a:pt x="9266" y="10328"/>
                  </a:cubicBezTo>
                  <a:lnTo>
                    <a:pt x="9268" y="10328"/>
                  </a:lnTo>
                  <a:cubicBezTo>
                    <a:pt x="9445" y="10427"/>
                    <a:pt x="9654" y="10479"/>
                    <a:pt x="9875" y="10479"/>
                  </a:cubicBezTo>
                  <a:cubicBezTo>
                    <a:pt x="10028" y="10479"/>
                    <a:pt x="10187" y="10454"/>
                    <a:pt x="10345" y="10402"/>
                  </a:cubicBezTo>
                  <a:lnTo>
                    <a:pt x="10650" y="10823"/>
                  </a:lnTo>
                  <a:lnTo>
                    <a:pt x="10650" y="13568"/>
                  </a:lnTo>
                  <a:lnTo>
                    <a:pt x="3214" y="13568"/>
                  </a:lnTo>
                  <a:lnTo>
                    <a:pt x="3214" y="10823"/>
                  </a:lnTo>
                  <a:lnTo>
                    <a:pt x="3517" y="10402"/>
                  </a:lnTo>
                  <a:cubicBezTo>
                    <a:pt x="3675" y="10454"/>
                    <a:pt x="3834" y="10479"/>
                    <a:pt x="3988" y="10479"/>
                  </a:cubicBezTo>
                  <a:cubicBezTo>
                    <a:pt x="4208" y="10479"/>
                    <a:pt x="4418" y="10427"/>
                    <a:pt x="4596" y="10328"/>
                  </a:cubicBezTo>
                  <a:cubicBezTo>
                    <a:pt x="4745" y="10342"/>
                    <a:pt x="4893" y="10360"/>
                    <a:pt x="5041" y="10381"/>
                  </a:cubicBezTo>
                  <a:lnTo>
                    <a:pt x="5041" y="10381"/>
                  </a:lnTo>
                  <a:cubicBezTo>
                    <a:pt x="4993" y="10268"/>
                    <a:pt x="4966" y="10144"/>
                    <a:pt x="4966" y="10016"/>
                  </a:cubicBezTo>
                  <a:cubicBezTo>
                    <a:pt x="4966" y="9468"/>
                    <a:pt x="4806" y="8953"/>
                    <a:pt x="4513" y="8567"/>
                  </a:cubicBezTo>
                  <a:cubicBezTo>
                    <a:pt x="4187" y="8137"/>
                    <a:pt x="3716" y="7903"/>
                    <a:pt x="3190" y="7903"/>
                  </a:cubicBezTo>
                  <a:cubicBezTo>
                    <a:pt x="2308" y="7903"/>
                    <a:pt x="1607" y="7166"/>
                    <a:pt x="1649" y="6288"/>
                  </a:cubicBezTo>
                  <a:cubicBezTo>
                    <a:pt x="1685" y="5508"/>
                    <a:pt x="2324" y="4864"/>
                    <a:pt x="3104" y="4822"/>
                  </a:cubicBezTo>
                  <a:cubicBezTo>
                    <a:pt x="3133" y="4820"/>
                    <a:pt x="3162" y="4819"/>
                    <a:pt x="3192" y="4819"/>
                  </a:cubicBezTo>
                  <a:cubicBezTo>
                    <a:pt x="3735" y="4819"/>
                    <a:pt x="4242" y="5107"/>
                    <a:pt x="4519" y="5581"/>
                  </a:cubicBezTo>
                  <a:cubicBezTo>
                    <a:pt x="4846" y="6140"/>
                    <a:pt x="5413" y="6530"/>
                    <a:pt x="6072" y="6647"/>
                  </a:cubicBezTo>
                  <a:cubicBezTo>
                    <a:pt x="6355" y="6698"/>
                    <a:pt x="6643" y="6724"/>
                    <a:pt x="6930" y="6724"/>
                  </a:cubicBezTo>
                  <a:cubicBezTo>
                    <a:pt x="7217" y="6724"/>
                    <a:pt x="7504" y="6698"/>
                    <a:pt x="7787" y="6647"/>
                  </a:cubicBezTo>
                  <a:cubicBezTo>
                    <a:pt x="8447" y="6530"/>
                    <a:pt x="9013" y="6140"/>
                    <a:pt x="9341" y="5581"/>
                  </a:cubicBezTo>
                  <a:cubicBezTo>
                    <a:pt x="9514" y="5288"/>
                    <a:pt x="9779" y="5059"/>
                    <a:pt x="10093" y="4930"/>
                  </a:cubicBezTo>
                  <a:cubicBezTo>
                    <a:pt x="10199" y="4889"/>
                    <a:pt x="10249" y="4769"/>
                    <a:pt x="10206" y="4664"/>
                  </a:cubicBezTo>
                  <a:cubicBezTo>
                    <a:pt x="10175" y="4585"/>
                    <a:pt x="10098" y="4536"/>
                    <a:pt x="10017" y="4536"/>
                  </a:cubicBezTo>
                  <a:cubicBezTo>
                    <a:pt x="9991" y="4536"/>
                    <a:pt x="9965" y="4541"/>
                    <a:pt x="9940" y="4551"/>
                  </a:cubicBezTo>
                  <a:cubicBezTo>
                    <a:pt x="9541" y="4713"/>
                    <a:pt x="9206" y="5002"/>
                    <a:pt x="8988" y="5374"/>
                  </a:cubicBezTo>
                  <a:cubicBezTo>
                    <a:pt x="8783" y="5720"/>
                    <a:pt x="8468" y="5987"/>
                    <a:pt x="8093" y="6135"/>
                  </a:cubicBezTo>
                  <a:lnTo>
                    <a:pt x="8093" y="410"/>
                  </a:lnTo>
                  <a:close/>
                  <a:moveTo>
                    <a:pt x="479" y="1"/>
                  </a:moveTo>
                  <a:cubicBezTo>
                    <a:pt x="216" y="2"/>
                    <a:pt x="1" y="215"/>
                    <a:pt x="1" y="478"/>
                  </a:cubicBezTo>
                  <a:lnTo>
                    <a:pt x="1" y="4194"/>
                  </a:lnTo>
                  <a:cubicBezTo>
                    <a:pt x="1" y="4307"/>
                    <a:pt x="93" y="4398"/>
                    <a:pt x="206" y="4398"/>
                  </a:cubicBezTo>
                  <a:cubicBezTo>
                    <a:pt x="319" y="4398"/>
                    <a:pt x="410" y="4307"/>
                    <a:pt x="412" y="4194"/>
                  </a:cubicBezTo>
                  <a:lnTo>
                    <a:pt x="412" y="478"/>
                  </a:lnTo>
                  <a:cubicBezTo>
                    <a:pt x="412" y="441"/>
                    <a:pt x="442" y="411"/>
                    <a:pt x="479" y="411"/>
                  </a:cubicBezTo>
                  <a:lnTo>
                    <a:pt x="5767" y="411"/>
                  </a:lnTo>
                  <a:lnTo>
                    <a:pt x="5767" y="6136"/>
                  </a:lnTo>
                  <a:cubicBezTo>
                    <a:pt x="5394" y="5987"/>
                    <a:pt x="5079" y="5720"/>
                    <a:pt x="4873" y="5374"/>
                  </a:cubicBezTo>
                  <a:cubicBezTo>
                    <a:pt x="4546" y="4816"/>
                    <a:pt x="3964" y="4457"/>
                    <a:pt x="3318" y="4415"/>
                  </a:cubicBezTo>
                  <a:cubicBezTo>
                    <a:pt x="3276" y="4413"/>
                    <a:pt x="3235" y="4411"/>
                    <a:pt x="3193" y="4411"/>
                  </a:cubicBezTo>
                  <a:cubicBezTo>
                    <a:pt x="2593" y="4411"/>
                    <a:pt x="2024" y="4687"/>
                    <a:pt x="1653" y="5163"/>
                  </a:cubicBezTo>
                  <a:cubicBezTo>
                    <a:pt x="1256" y="5674"/>
                    <a:pt x="1137" y="6348"/>
                    <a:pt x="1336" y="6963"/>
                  </a:cubicBezTo>
                  <a:cubicBezTo>
                    <a:pt x="1535" y="7577"/>
                    <a:pt x="2025" y="8054"/>
                    <a:pt x="2646" y="8235"/>
                  </a:cubicBezTo>
                  <a:cubicBezTo>
                    <a:pt x="2360" y="8558"/>
                    <a:pt x="2317" y="9003"/>
                    <a:pt x="2467" y="9408"/>
                  </a:cubicBezTo>
                  <a:cubicBezTo>
                    <a:pt x="2423" y="9456"/>
                    <a:pt x="2388" y="9561"/>
                    <a:pt x="2309" y="9561"/>
                  </a:cubicBezTo>
                  <a:cubicBezTo>
                    <a:pt x="2298" y="9561"/>
                    <a:pt x="2287" y="9559"/>
                    <a:pt x="2274" y="9555"/>
                  </a:cubicBezTo>
                  <a:lnTo>
                    <a:pt x="2161" y="9516"/>
                  </a:lnTo>
                  <a:cubicBezTo>
                    <a:pt x="2106" y="9498"/>
                    <a:pt x="2051" y="9489"/>
                    <a:pt x="1996" y="9489"/>
                  </a:cubicBezTo>
                  <a:cubicBezTo>
                    <a:pt x="1786" y="9489"/>
                    <a:pt x="1589" y="9619"/>
                    <a:pt x="1514" y="9827"/>
                  </a:cubicBezTo>
                  <a:lnTo>
                    <a:pt x="1432" y="10060"/>
                  </a:lnTo>
                  <a:cubicBezTo>
                    <a:pt x="1339" y="10319"/>
                    <a:pt x="1344" y="10602"/>
                    <a:pt x="1447" y="10857"/>
                  </a:cubicBezTo>
                  <a:lnTo>
                    <a:pt x="1749" y="11605"/>
                  </a:lnTo>
                  <a:cubicBezTo>
                    <a:pt x="1769" y="11655"/>
                    <a:pt x="1781" y="11709"/>
                    <a:pt x="1781" y="11764"/>
                  </a:cubicBezTo>
                  <a:lnTo>
                    <a:pt x="1781" y="13569"/>
                  </a:lnTo>
                  <a:lnTo>
                    <a:pt x="479" y="13569"/>
                  </a:lnTo>
                  <a:cubicBezTo>
                    <a:pt x="442" y="13569"/>
                    <a:pt x="410" y="13539"/>
                    <a:pt x="410" y="13502"/>
                  </a:cubicBezTo>
                  <a:lnTo>
                    <a:pt x="410" y="5149"/>
                  </a:lnTo>
                  <a:cubicBezTo>
                    <a:pt x="410" y="5036"/>
                    <a:pt x="319" y="4945"/>
                    <a:pt x="206" y="4945"/>
                  </a:cubicBezTo>
                  <a:cubicBezTo>
                    <a:pt x="93" y="4945"/>
                    <a:pt x="1" y="5036"/>
                    <a:pt x="1" y="5149"/>
                  </a:cubicBezTo>
                  <a:lnTo>
                    <a:pt x="1" y="13502"/>
                  </a:lnTo>
                  <a:cubicBezTo>
                    <a:pt x="1" y="13765"/>
                    <a:pt x="216" y="13978"/>
                    <a:pt x="479" y="13978"/>
                  </a:cubicBezTo>
                  <a:lnTo>
                    <a:pt x="13384" y="13978"/>
                  </a:lnTo>
                  <a:cubicBezTo>
                    <a:pt x="13647" y="13978"/>
                    <a:pt x="13861" y="13765"/>
                    <a:pt x="13861" y="13502"/>
                  </a:cubicBezTo>
                  <a:lnTo>
                    <a:pt x="13861" y="480"/>
                  </a:lnTo>
                  <a:cubicBezTo>
                    <a:pt x="13861" y="215"/>
                    <a:pt x="13648" y="2"/>
                    <a:pt x="13384" y="2"/>
                  </a:cubicBezTo>
                  <a:lnTo>
                    <a:pt x="133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a:off x="5644250" y="3968375"/>
              <a:ext cx="110450" cy="59150"/>
            </a:xfrm>
            <a:custGeom>
              <a:avLst/>
              <a:gdLst/>
              <a:ahLst/>
              <a:cxnLst/>
              <a:rect l="l" t="t" r="r" b="b"/>
              <a:pathLst>
                <a:path w="4418" h="2366" extrusionOk="0">
                  <a:moveTo>
                    <a:pt x="505" y="426"/>
                  </a:moveTo>
                  <a:cubicBezTo>
                    <a:pt x="1070" y="698"/>
                    <a:pt x="1639" y="835"/>
                    <a:pt x="2208" y="835"/>
                  </a:cubicBezTo>
                  <a:cubicBezTo>
                    <a:pt x="2777" y="835"/>
                    <a:pt x="3346" y="698"/>
                    <a:pt x="3911" y="426"/>
                  </a:cubicBezTo>
                  <a:lnTo>
                    <a:pt x="3911" y="426"/>
                  </a:lnTo>
                  <a:cubicBezTo>
                    <a:pt x="3591" y="1205"/>
                    <a:pt x="3189" y="1957"/>
                    <a:pt x="2209" y="1957"/>
                  </a:cubicBezTo>
                  <a:cubicBezTo>
                    <a:pt x="1228" y="1957"/>
                    <a:pt x="827" y="1205"/>
                    <a:pt x="505" y="426"/>
                  </a:cubicBezTo>
                  <a:close/>
                  <a:moveTo>
                    <a:pt x="479" y="1"/>
                  </a:moveTo>
                  <a:cubicBezTo>
                    <a:pt x="217" y="1"/>
                    <a:pt x="0" y="272"/>
                    <a:pt x="113" y="549"/>
                  </a:cubicBezTo>
                  <a:cubicBezTo>
                    <a:pt x="374" y="1184"/>
                    <a:pt x="856" y="2366"/>
                    <a:pt x="2209" y="2366"/>
                  </a:cubicBezTo>
                  <a:cubicBezTo>
                    <a:pt x="3561" y="2366"/>
                    <a:pt x="4044" y="1184"/>
                    <a:pt x="4305" y="549"/>
                  </a:cubicBezTo>
                  <a:cubicBezTo>
                    <a:pt x="4417" y="272"/>
                    <a:pt x="4201" y="1"/>
                    <a:pt x="3938" y="1"/>
                  </a:cubicBezTo>
                  <a:cubicBezTo>
                    <a:pt x="3881" y="1"/>
                    <a:pt x="3821" y="14"/>
                    <a:pt x="3762" y="42"/>
                  </a:cubicBezTo>
                  <a:cubicBezTo>
                    <a:pt x="3240" y="300"/>
                    <a:pt x="2724" y="429"/>
                    <a:pt x="2208" y="429"/>
                  </a:cubicBezTo>
                  <a:cubicBezTo>
                    <a:pt x="1692" y="429"/>
                    <a:pt x="1177" y="300"/>
                    <a:pt x="654" y="42"/>
                  </a:cubicBezTo>
                  <a:cubicBezTo>
                    <a:pt x="595" y="14"/>
                    <a:pt x="536" y="1"/>
                    <a:pt x="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p:nvPr/>
          </p:nvSpPr>
          <p:spPr>
            <a:xfrm>
              <a:off x="5557825" y="3818825"/>
              <a:ext cx="24675" cy="10250"/>
            </a:xfrm>
            <a:custGeom>
              <a:avLst/>
              <a:gdLst/>
              <a:ahLst/>
              <a:cxnLst/>
              <a:rect l="l" t="t" r="r" b="b"/>
              <a:pathLst>
                <a:path w="987" h="410" extrusionOk="0">
                  <a:moveTo>
                    <a:pt x="206" y="1"/>
                  </a:moveTo>
                  <a:cubicBezTo>
                    <a:pt x="93" y="1"/>
                    <a:pt x="1" y="92"/>
                    <a:pt x="1" y="205"/>
                  </a:cubicBezTo>
                  <a:cubicBezTo>
                    <a:pt x="1" y="318"/>
                    <a:pt x="93" y="410"/>
                    <a:pt x="206" y="410"/>
                  </a:cubicBezTo>
                  <a:lnTo>
                    <a:pt x="781" y="410"/>
                  </a:lnTo>
                  <a:cubicBezTo>
                    <a:pt x="781" y="410"/>
                    <a:pt x="782" y="410"/>
                    <a:pt x="783" y="410"/>
                  </a:cubicBezTo>
                  <a:cubicBezTo>
                    <a:pt x="895" y="410"/>
                    <a:pt x="987" y="317"/>
                    <a:pt x="987" y="205"/>
                  </a:cubicBezTo>
                  <a:cubicBezTo>
                    <a:pt x="987" y="92"/>
                    <a:pt x="894" y="1"/>
                    <a:pt x="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p:nvPr/>
          </p:nvSpPr>
          <p:spPr>
            <a:xfrm>
              <a:off x="5557825" y="3840725"/>
              <a:ext cx="54650" cy="10275"/>
            </a:xfrm>
            <a:custGeom>
              <a:avLst/>
              <a:gdLst/>
              <a:ahLst/>
              <a:cxnLst/>
              <a:rect l="l" t="t" r="r" b="b"/>
              <a:pathLst>
                <a:path w="2186" h="411" extrusionOk="0">
                  <a:moveTo>
                    <a:pt x="206" y="0"/>
                  </a:moveTo>
                  <a:cubicBezTo>
                    <a:pt x="93" y="0"/>
                    <a:pt x="1" y="92"/>
                    <a:pt x="1" y="206"/>
                  </a:cubicBezTo>
                  <a:cubicBezTo>
                    <a:pt x="1" y="319"/>
                    <a:pt x="93" y="411"/>
                    <a:pt x="206" y="411"/>
                  </a:cubicBezTo>
                  <a:lnTo>
                    <a:pt x="1981" y="411"/>
                  </a:lnTo>
                  <a:cubicBezTo>
                    <a:pt x="2094" y="411"/>
                    <a:pt x="2185" y="319"/>
                    <a:pt x="2185" y="206"/>
                  </a:cubicBezTo>
                  <a:cubicBezTo>
                    <a:pt x="2185" y="92"/>
                    <a:pt x="2094" y="0"/>
                    <a:pt x="1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5557825" y="3862600"/>
              <a:ext cx="54650" cy="10300"/>
            </a:xfrm>
            <a:custGeom>
              <a:avLst/>
              <a:gdLst/>
              <a:ahLst/>
              <a:cxnLst/>
              <a:rect l="l" t="t" r="r" b="b"/>
              <a:pathLst>
                <a:path w="2186" h="412" extrusionOk="0">
                  <a:moveTo>
                    <a:pt x="206" y="1"/>
                  </a:moveTo>
                  <a:cubicBezTo>
                    <a:pt x="93" y="2"/>
                    <a:pt x="1" y="94"/>
                    <a:pt x="1" y="207"/>
                  </a:cubicBezTo>
                  <a:cubicBezTo>
                    <a:pt x="1" y="320"/>
                    <a:pt x="93" y="411"/>
                    <a:pt x="206" y="411"/>
                  </a:cubicBezTo>
                  <a:lnTo>
                    <a:pt x="1981" y="411"/>
                  </a:lnTo>
                  <a:cubicBezTo>
                    <a:pt x="2094" y="411"/>
                    <a:pt x="2185" y="320"/>
                    <a:pt x="2185" y="207"/>
                  </a:cubicBezTo>
                  <a:cubicBezTo>
                    <a:pt x="2185" y="94"/>
                    <a:pt x="2094" y="1"/>
                    <a:pt x="19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47"/>
          <p:cNvSpPr/>
          <p:nvPr/>
        </p:nvSpPr>
        <p:spPr>
          <a:xfrm>
            <a:off x="575725" y="1662697"/>
            <a:ext cx="1515600" cy="5727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47"/>
          <p:cNvGrpSpPr/>
          <p:nvPr/>
        </p:nvGrpSpPr>
        <p:grpSpPr>
          <a:xfrm>
            <a:off x="1098921" y="1757090"/>
            <a:ext cx="469207" cy="430134"/>
            <a:chOff x="238125" y="3249875"/>
            <a:chExt cx="349450" cy="320350"/>
          </a:xfrm>
        </p:grpSpPr>
        <p:sp>
          <p:nvSpPr>
            <p:cNvPr id="453" name="Google Shape;453;p47"/>
            <p:cNvSpPr/>
            <p:nvPr/>
          </p:nvSpPr>
          <p:spPr>
            <a:xfrm>
              <a:off x="372475" y="3249875"/>
              <a:ext cx="80700" cy="80700"/>
            </a:xfrm>
            <a:custGeom>
              <a:avLst/>
              <a:gdLst/>
              <a:ahLst/>
              <a:cxnLst/>
              <a:rect l="l" t="t" r="r" b="b"/>
              <a:pathLst>
                <a:path w="3228" h="3228" extrusionOk="0">
                  <a:moveTo>
                    <a:pt x="1893" y="408"/>
                  </a:moveTo>
                  <a:lnTo>
                    <a:pt x="1893" y="1075"/>
                  </a:lnTo>
                  <a:cubicBezTo>
                    <a:pt x="1893" y="1219"/>
                    <a:pt x="2010" y="1335"/>
                    <a:pt x="2153" y="1335"/>
                  </a:cubicBezTo>
                  <a:lnTo>
                    <a:pt x="2820" y="1335"/>
                  </a:lnTo>
                  <a:lnTo>
                    <a:pt x="2820" y="1893"/>
                  </a:lnTo>
                  <a:lnTo>
                    <a:pt x="2153" y="1893"/>
                  </a:lnTo>
                  <a:cubicBezTo>
                    <a:pt x="2010" y="1893"/>
                    <a:pt x="1893" y="2009"/>
                    <a:pt x="1893" y="2152"/>
                  </a:cubicBezTo>
                  <a:lnTo>
                    <a:pt x="1893" y="2819"/>
                  </a:lnTo>
                  <a:lnTo>
                    <a:pt x="1335" y="2819"/>
                  </a:lnTo>
                  <a:lnTo>
                    <a:pt x="1335" y="2152"/>
                  </a:lnTo>
                  <a:cubicBezTo>
                    <a:pt x="1335" y="2009"/>
                    <a:pt x="1219" y="1893"/>
                    <a:pt x="1076" y="1893"/>
                  </a:cubicBezTo>
                  <a:lnTo>
                    <a:pt x="410" y="1893"/>
                  </a:lnTo>
                  <a:lnTo>
                    <a:pt x="410" y="1335"/>
                  </a:lnTo>
                  <a:lnTo>
                    <a:pt x="1076" y="1335"/>
                  </a:lnTo>
                  <a:cubicBezTo>
                    <a:pt x="1219" y="1335"/>
                    <a:pt x="1335" y="1219"/>
                    <a:pt x="1335" y="1075"/>
                  </a:cubicBezTo>
                  <a:lnTo>
                    <a:pt x="1335" y="408"/>
                  </a:lnTo>
                  <a:close/>
                  <a:moveTo>
                    <a:pt x="1212" y="1"/>
                  </a:moveTo>
                  <a:cubicBezTo>
                    <a:pt x="1055" y="1"/>
                    <a:pt x="926" y="128"/>
                    <a:pt x="926" y="287"/>
                  </a:cubicBezTo>
                  <a:lnTo>
                    <a:pt x="926" y="926"/>
                  </a:lnTo>
                  <a:lnTo>
                    <a:pt x="287" y="926"/>
                  </a:lnTo>
                  <a:cubicBezTo>
                    <a:pt x="129" y="926"/>
                    <a:pt x="0" y="1053"/>
                    <a:pt x="0" y="1212"/>
                  </a:cubicBezTo>
                  <a:lnTo>
                    <a:pt x="0" y="2016"/>
                  </a:lnTo>
                  <a:cubicBezTo>
                    <a:pt x="0" y="2175"/>
                    <a:pt x="129" y="2302"/>
                    <a:pt x="287" y="2302"/>
                  </a:cubicBezTo>
                  <a:lnTo>
                    <a:pt x="926" y="2302"/>
                  </a:lnTo>
                  <a:lnTo>
                    <a:pt x="926" y="2942"/>
                  </a:lnTo>
                  <a:cubicBezTo>
                    <a:pt x="926" y="3101"/>
                    <a:pt x="1055" y="3228"/>
                    <a:pt x="1212" y="3228"/>
                  </a:cubicBezTo>
                  <a:lnTo>
                    <a:pt x="2016" y="3228"/>
                  </a:lnTo>
                  <a:cubicBezTo>
                    <a:pt x="2175" y="3228"/>
                    <a:pt x="2302" y="3101"/>
                    <a:pt x="2302" y="2942"/>
                  </a:cubicBezTo>
                  <a:lnTo>
                    <a:pt x="2302" y="2302"/>
                  </a:lnTo>
                  <a:lnTo>
                    <a:pt x="2942" y="2302"/>
                  </a:lnTo>
                  <a:cubicBezTo>
                    <a:pt x="3100" y="2302"/>
                    <a:pt x="3228" y="2175"/>
                    <a:pt x="3228" y="2016"/>
                  </a:cubicBezTo>
                  <a:lnTo>
                    <a:pt x="3228" y="1212"/>
                  </a:lnTo>
                  <a:cubicBezTo>
                    <a:pt x="3228" y="1053"/>
                    <a:pt x="3100" y="926"/>
                    <a:pt x="2942" y="926"/>
                  </a:cubicBezTo>
                  <a:lnTo>
                    <a:pt x="2304" y="926"/>
                  </a:lnTo>
                  <a:lnTo>
                    <a:pt x="2304" y="287"/>
                  </a:lnTo>
                  <a:cubicBezTo>
                    <a:pt x="2302" y="128"/>
                    <a:pt x="2175" y="1"/>
                    <a:pt x="2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4" name="Google Shape;454;p47"/>
            <p:cNvSpPr/>
            <p:nvPr/>
          </p:nvSpPr>
          <p:spPr>
            <a:xfrm>
              <a:off x="238125" y="3340975"/>
              <a:ext cx="349450" cy="229250"/>
            </a:xfrm>
            <a:custGeom>
              <a:avLst/>
              <a:gdLst/>
              <a:ahLst/>
              <a:cxnLst/>
              <a:rect l="l" t="t" r="r" b="b"/>
              <a:pathLst>
                <a:path w="13978" h="9170" extrusionOk="0">
                  <a:moveTo>
                    <a:pt x="4463" y="1352"/>
                  </a:moveTo>
                  <a:lnTo>
                    <a:pt x="4463" y="1865"/>
                  </a:lnTo>
                  <a:lnTo>
                    <a:pt x="3852" y="1352"/>
                  </a:lnTo>
                  <a:close/>
                  <a:moveTo>
                    <a:pt x="2658" y="957"/>
                  </a:moveTo>
                  <a:cubicBezTo>
                    <a:pt x="2712" y="957"/>
                    <a:pt x="2765" y="975"/>
                    <a:pt x="2810" y="1011"/>
                  </a:cubicBezTo>
                  <a:lnTo>
                    <a:pt x="4725" y="2619"/>
                  </a:lnTo>
                  <a:cubicBezTo>
                    <a:pt x="4824" y="2702"/>
                    <a:pt x="4837" y="2851"/>
                    <a:pt x="4754" y="2950"/>
                  </a:cubicBezTo>
                  <a:lnTo>
                    <a:pt x="4658" y="3064"/>
                  </a:lnTo>
                  <a:lnTo>
                    <a:pt x="4204" y="3064"/>
                  </a:lnTo>
                  <a:lnTo>
                    <a:pt x="2196" y="1378"/>
                  </a:lnTo>
                  <a:lnTo>
                    <a:pt x="2479" y="1040"/>
                  </a:lnTo>
                  <a:cubicBezTo>
                    <a:pt x="2525" y="985"/>
                    <a:pt x="2591" y="957"/>
                    <a:pt x="2658" y="957"/>
                  </a:cubicBezTo>
                  <a:close/>
                  <a:moveTo>
                    <a:pt x="6055" y="1352"/>
                  </a:moveTo>
                  <a:lnTo>
                    <a:pt x="6055" y="3064"/>
                  </a:lnTo>
                  <a:lnTo>
                    <a:pt x="5161" y="3064"/>
                  </a:lnTo>
                  <a:cubicBezTo>
                    <a:pt x="5280" y="2801"/>
                    <a:pt x="5210" y="2491"/>
                    <a:pt x="4990" y="2306"/>
                  </a:cubicBezTo>
                  <a:lnTo>
                    <a:pt x="4874" y="2209"/>
                  </a:lnTo>
                  <a:lnTo>
                    <a:pt x="4874" y="1352"/>
                  </a:lnTo>
                  <a:close/>
                  <a:moveTo>
                    <a:pt x="7646" y="1352"/>
                  </a:moveTo>
                  <a:lnTo>
                    <a:pt x="7646" y="3064"/>
                  </a:lnTo>
                  <a:lnTo>
                    <a:pt x="6465" y="3064"/>
                  </a:lnTo>
                  <a:lnTo>
                    <a:pt x="6465" y="1352"/>
                  </a:lnTo>
                  <a:close/>
                  <a:moveTo>
                    <a:pt x="9237" y="1352"/>
                  </a:moveTo>
                  <a:lnTo>
                    <a:pt x="9237" y="3064"/>
                  </a:lnTo>
                  <a:lnTo>
                    <a:pt x="8057" y="3064"/>
                  </a:lnTo>
                  <a:lnTo>
                    <a:pt x="8057" y="1352"/>
                  </a:lnTo>
                  <a:close/>
                  <a:moveTo>
                    <a:pt x="10828" y="1352"/>
                  </a:moveTo>
                  <a:lnTo>
                    <a:pt x="10828" y="3064"/>
                  </a:lnTo>
                  <a:lnTo>
                    <a:pt x="9646" y="3064"/>
                  </a:lnTo>
                  <a:lnTo>
                    <a:pt x="9646" y="1352"/>
                  </a:lnTo>
                  <a:close/>
                  <a:moveTo>
                    <a:pt x="1004" y="421"/>
                  </a:moveTo>
                  <a:cubicBezTo>
                    <a:pt x="1143" y="421"/>
                    <a:pt x="1255" y="532"/>
                    <a:pt x="1255" y="671"/>
                  </a:cubicBezTo>
                  <a:lnTo>
                    <a:pt x="1255" y="3739"/>
                  </a:lnTo>
                  <a:lnTo>
                    <a:pt x="754" y="3739"/>
                  </a:lnTo>
                  <a:lnTo>
                    <a:pt x="754" y="671"/>
                  </a:lnTo>
                  <a:cubicBezTo>
                    <a:pt x="754" y="532"/>
                    <a:pt x="865" y="421"/>
                    <a:pt x="1004" y="421"/>
                  </a:cubicBezTo>
                  <a:close/>
                  <a:moveTo>
                    <a:pt x="1665" y="2631"/>
                  </a:moveTo>
                  <a:lnTo>
                    <a:pt x="3339" y="4036"/>
                  </a:lnTo>
                  <a:lnTo>
                    <a:pt x="2004" y="4036"/>
                  </a:lnTo>
                  <a:cubicBezTo>
                    <a:pt x="1976" y="3870"/>
                    <a:pt x="1834" y="3745"/>
                    <a:pt x="1664" y="3739"/>
                  </a:cubicBezTo>
                  <a:lnTo>
                    <a:pt x="1665" y="3739"/>
                  </a:lnTo>
                  <a:lnTo>
                    <a:pt x="1665" y="2631"/>
                  </a:lnTo>
                  <a:close/>
                  <a:moveTo>
                    <a:pt x="1665" y="1466"/>
                  </a:moveTo>
                  <a:lnTo>
                    <a:pt x="3998" y="3425"/>
                  </a:lnTo>
                  <a:cubicBezTo>
                    <a:pt x="4036" y="3456"/>
                    <a:pt x="4081" y="3472"/>
                    <a:pt x="4130" y="3473"/>
                  </a:cubicBezTo>
                  <a:lnTo>
                    <a:pt x="12313" y="3473"/>
                  </a:lnTo>
                  <a:lnTo>
                    <a:pt x="12313" y="3739"/>
                  </a:lnTo>
                  <a:cubicBezTo>
                    <a:pt x="12144" y="3745"/>
                    <a:pt x="12001" y="3868"/>
                    <a:pt x="11973" y="4036"/>
                  </a:cubicBezTo>
                  <a:lnTo>
                    <a:pt x="3975" y="4036"/>
                  </a:lnTo>
                  <a:lnTo>
                    <a:pt x="1665" y="2097"/>
                  </a:lnTo>
                  <a:lnTo>
                    <a:pt x="1665" y="1466"/>
                  </a:lnTo>
                  <a:close/>
                  <a:moveTo>
                    <a:pt x="1599" y="4149"/>
                  </a:moveTo>
                  <a:lnTo>
                    <a:pt x="1599" y="5339"/>
                  </a:lnTo>
                  <a:lnTo>
                    <a:pt x="409" y="5339"/>
                  </a:lnTo>
                  <a:lnTo>
                    <a:pt x="409" y="4149"/>
                  </a:lnTo>
                  <a:close/>
                  <a:moveTo>
                    <a:pt x="13569" y="4150"/>
                  </a:moveTo>
                  <a:lnTo>
                    <a:pt x="13569" y="5339"/>
                  </a:lnTo>
                  <a:lnTo>
                    <a:pt x="12378" y="5339"/>
                  </a:lnTo>
                  <a:lnTo>
                    <a:pt x="12378" y="4150"/>
                  </a:lnTo>
                  <a:close/>
                  <a:moveTo>
                    <a:pt x="3558" y="7939"/>
                  </a:moveTo>
                  <a:cubicBezTo>
                    <a:pt x="3784" y="7939"/>
                    <a:pt x="3967" y="8124"/>
                    <a:pt x="3967" y="8350"/>
                  </a:cubicBezTo>
                  <a:cubicBezTo>
                    <a:pt x="3967" y="8599"/>
                    <a:pt x="3764" y="8763"/>
                    <a:pt x="3552" y="8763"/>
                  </a:cubicBezTo>
                  <a:cubicBezTo>
                    <a:pt x="3451" y="8763"/>
                    <a:pt x="3348" y="8726"/>
                    <a:pt x="3264" y="8642"/>
                  </a:cubicBezTo>
                  <a:cubicBezTo>
                    <a:pt x="3006" y="8383"/>
                    <a:pt x="3189" y="7939"/>
                    <a:pt x="3555" y="7939"/>
                  </a:cubicBezTo>
                  <a:close/>
                  <a:moveTo>
                    <a:pt x="11034" y="7939"/>
                  </a:moveTo>
                  <a:cubicBezTo>
                    <a:pt x="11260" y="7939"/>
                    <a:pt x="11443" y="8124"/>
                    <a:pt x="11443" y="8350"/>
                  </a:cubicBezTo>
                  <a:cubicBezTo>
                    <a:pt x="11443" y="8599"/>
                    <a:pt x="11240" y="8763"/>
                    <a:pt x="11028" y="8763"/>
                  </a:cubicBezTo>
                  <a:cubicBezTo>
                    <a:pt x="10927" y="8763"/>
                    <a:pt x="10824" y="8726"/>
                    <a:pt x="10740" y="8642"/>
                  </a:cubicBezTo>
                  <a:cubicBezTo>
                    <a:pt x="10481" y="8383"/>
                    <a:pt x="10665" y="7939"/>
                    <a:pt x="11032" y="7939"/>
                  </a:cubicBezTo>
                  <a:close/>
                  <a:moveTo>
                    <a:pt x="12972" y="0"/>
                  </a:moveTo>
                  <a:cubicBezTo>
                    <a:pt x="12604" y="0"/>
                    <a:pt x="12307" y="302"/>
                    <a:pt x="12313" y="670"/>
                  </a:cubicBezTo>
                  <a:lnTo>
                    <a:pt x="12313" y="3063"/>
                  </a:lnTo>
                  <a:lnTo>
                    <a:pt x="11237" y="3063"/>
                  </a:lnTo>
                  <a:lnTo>
                    <a:pt x="11237" y="1351"/>
                  </a:lnTo>
                  <a:lnTo>
                    <a:pt x="11685" y="1351"/>
                  </a:lnTo>
                  <a:cubicBezTo>
                    <a:pt x="11685" y="1351"/>
                    <a:pt x="11686" y="1351"/>
                    <a:pt x="11687" y="1351"/>
                  </a:cubicBezTo>
                  <a:cubicBezTo>
                    <a:pt x="11799" y="1351"/>
                    <a:pt x="11889" y="1258"/>
                    <a:pt x="11889" y="1146"/>
                  </a:cubicBezTo>
                  <a:cubicBezTo>
                    <a:pt x="11889" y="1033"/>
                    <a:pt x="11798" y="941"/>
                    <a:pt x="11685" y="941"/>
                  </a:cubicBezTo>
                  <a:lnTo>
                    <a:pt x="3365" y="941"/>
                  </a:lnTo>
                  <a:lnTo>
                    <a:pt x="3071" y="698"/>
                  </a:lnTo>
                  <a:cubicBezTo>
                    <a:pt x="2951" y="597"/>
                    <a:pt x="2804" y="547"/>
                    <a:pt x="2658" y="547"/>
                  </a:cubicBezTo>
                  <a:cubicBezTo>
                    <a:pt x="2474" y="547"/>
                    <a:pt x="2292" y="625"/>
                    <a:pt x="2164" y="777"/>
                  </a:cubicBezTo>
                  <a:lnTo>
                    <a:pt x="1881" y="1114"/>
                  </a:lnTo>
                  <a:lnTo>
                    <a:pt x="1664" y="933"/>
                  </a:lnTo>
                  <a:lnTo>
                    <a:pt x="1664" y="671"/>
                  </a:lnTo>
                  <a:cubicBezTo>
                    <a:pt x="1664" y="306"/>
                    <a:pt x="1369" y="12"/>
                    <a:pt x="1004" y="12"/>
                  </a:cubicBezTo>
                  <a:cubicBezTo>
                    <a:pt x="639" y="12"/>
                    <a:pt x="343" y="306"/>
                    <a:pt x="343" y="671"/>
                  </a:cubicBezTo>
                  <a:lnTo>
                    <a:pt x="343" y="3741"/>
                  </a:lnTo>
                  <a:cubicBezTo>
                    <a:pt x="152" y="3745"/>
                    <a:pt x="0" y="3903"/>
                    <a:pt x="0" y="4094"/>
                  </a:cubicBezTo>
                  <a:lnTo>
                    <a:pt x="0" y="5395"/>
                  </a:lnTo>
                  <a:cubicBezTo>
                    <a:pt x="0" y="5591"/>
                    <a:pt x="157" y="5749"/>
                    <a:pt x="353" y="5749"/>
                  </a:cubicBezTo>
                  <a:lnTo>
                    <a:pt x="1655" y="5749"/>
                  </a:lnTo>
                  <a:cubicBezTo>
                    <a:pt x="1828" y="5748"/>
                    <a:pt x="1976" y="5623"/>
                    <a:pt x="2003" y="5452"/>
                  </a:cubicBezTo>
                  <a:lnTo>
                    <a:pt x="3350" y="5452"/>
                  </a:lnTo>
                  <a:lnTo>
                    <a:pt x="3350" y="7556"/>
                  </a:lnTo>
                  <a:cubicBezTo>
                    <a:pt x="2951" y="7659"/>
                    <a:pt x="2689" y="8044"/>
                    <a:pt x="2742" y="8453"/>
                  </a:cubicBezTo>
                  <a:cubicBezTo>
                    <a:pt x="2794" y="8864"/>
                    <a:pt x="3143" y="9170"/>
                    <a:pt x="3555" y="9170"/>
                  </a:cubicBezTo>
                  <a:cubicBezTo>
                    <a:pt x="3968" y="9170"/>
                    <a:pt x="4317" y="8864"/>
                    <a:pt x="4369" y="8453"/>
                  </a:cubicBezTo>
                  <a:cubicBezTo>
                    <a:pt x="4422" y="8044"/>
                    <a:pt x="4160" y="7659"/>
                    <a:pt x="3761" y="7556"/>
                  </a:cubicBezTo>
                  <a:lnTo>
                    <a:pt x="3761" y="5452"/>
                  </a:lnTo>
                  <a:lnTo>
                    <a:pt x="4960" y="5452"/>
                  </a:lnTo>
                  <a:cubicBezTo>
                    <a:pt x="5073" y="5452"/>
                    <a:pt x="5164" y="5360"/>
                    <a:pt x="5164" y="5247"/>
                  </a:cubicBezTo>
                  <a:cubicBezTo>
                    <a:pt x="5164" y="5134"/>
                    <a:pt x="5073" y="5043"/>
                    <a:pt x="4960" y="5043"/>
                  </a:cubicBezTo>
                  <a:lnTo>
                    <a:pt x="2008" y="5043"/>
                  </a:lnTo>
                  <a:lnTo>
                    <a:pt x="2008" y="4446"/>
                  </a:lnTo>
                  <a:lnTo>
                    <a:pt x="11969" y="4446"/>
                  </a:lnTo>
                  <a:lnTo>
                    <a:pt x="11969" y="5043"/>
                  </a:lnTo>
                  <a:lnTo>
                    <a:pt x="5917" y="5043"/>
                  </a:lnTo>
                  <a:cubicBezTo>
                    <a:pt x="5802" y="5043"/>
                    <a:pt x="5711" y="5134"/>
                    <a:pt x="5711" y="5247"/>
                  </a:cubicBezTo>
                  <a:cubicBezTo>
                    <a:pt x="5711" y="5360"/>
                    <a:pt x="5802" y="5452"/>
                    <a:pt x="5917" y="5452"/>
                  </a:cubicBezTo>
                  <a:lnTo>
                    <a:pt x="10828" y="5452"/>
                  </a:lnTo>
                  <a:lnTo>
                    <a:pt x="10828" y="7556"/>
                  </a:lnTo>
                  <a:cubicBezTo>
                    <a:pt x="10427" y="7659"/>
                    <a:pt x="10167" y="8044"/>
                    <a:pt x="10218" y="8453"/>
                  </a:cubicBezTo>
                  <a:cubicBezTo>
                    <a:pt x="10271" y="8864"/>
                    <a:pt x="10619" y="9170"/>
                    <a:pt x="11032" y="9170"/>
                  </a:cubicBezTo>
                  <a:cubicBezTo>
                    <a:pt x="11446" y="9170"/>
                    <a:pt x="11793" y="8864"/>
                    <a:pt x="11846" y="8453"/>
                  </a:cubicBezTo>
                  <a:cubicBezTo>
                    <a:pt x="11898" y="8044"/>
                    <a:pt x="11637" y="7659"/>
                    <a:pt x="11237" y="7556"/>
                  </a:cubicBezTo>
                  <a:lnTo>
                    <a:pt x="11237" y="5452"/>
                  </a:lnTo>
                  <a:lnTo>
                    <a:pt x="11973" y="5452"/>
                  </a:lnTo>
                  <a:cubicBezTo>
                    <a:pt x="12001" y="5623"/>
                    <a:pt x="12149" y="5748"/>
                    <a:pt x="12323" y="5749"/>
                  </a:cubicBezTo>
                  <a:lnTo>
                    <a:pt x="13623" y="5749"/>
                  </a:lnTo>
                  <a:cubicBezTo>
                    <a:pt x="13819" y="5749"/>
                    <a:pt x="13976" y="5591"/>
                    <a:pt x="13978" y="5395"/>
                  </a:cubicBezTo>
                  <a:lnTo>
                    <a:pt x="13978" y="4094"/>
                  </a:lnTo>
                  <a:cubicBezTo>
                    <a:pt x="13976" y="3903"/>
                    <a:pt x="13825" y="3745"/>
                    <a:pt x="13633" y="3741"/>
                  </a:cubicBezTo>
                  <a:lnTo>
                    <a:pt x="13633" y="2445"/>
                  </a:lnTo>
                  <a:cubicBezTo>
                    <a:pt x="13633" y="2332"/>
                    <a:pt x="13541" y="2240"/>
                    <a:pt x="13428" y="2240"/>
                  </a:cubicBezTo>
                  <a:cubicBezTo>
                    <a:pt x="13315" y="2240"/>
                    <a:pt x="13224" y="2332"/>
                    <a:pt x="13224" y="2445"/>
                  </a:cubicBezTo>
                  <a:lnTo>
                    <a:pt x="13224" y="3739"/>
                  </a:lnTo>
                  <a:lnTo>
                    <a:pt x="12723" y="3739"/>
                  </a:lnTo>
                  <a:lnTo>
                    <a:pt x="12723" y="671"/>
                  </a:lnTo>
                  <a:cubicBezTo>
                    <a:pt x="12723" y="532"/>
                    <a:pt x="12835" y="421"/>
                    <a:pt x="12973" y="421"/>
                  </a:cubicBezTo>
                  <a:cubicBezTo>
                    <a:pt x="13111" y="421"/>
                    <a:pt x="13224" y="532"/>
                    <a:pt x="13224" y="671"/>
                  </a:cubicBezTo>
                  <a:lnTo>
                    <a:pt x="13224" y="1489"/>
                  </a:lnTo>
                  <a:cubicBezTo>
                    <a:pt x="13224" y="1602"/>
                    <a:pt x="13315" y="1694"/>
                    <a:pt x="13428" y="1694"/>
                  </a:cubicBezTo>
                  <a:cubicBezTo>
                    <a:pt x="13541" y="1694"/>
                    <a:pt x="13633" y="1602"/>
                    <a:pt x="13633" y="1489"/>
                  </a:cubicBezTo>
                  <a:lnTo>
                    <a:pt x="13633" y="670"/>
                  </a:lnTo>
                  <a:cubicBezTo>
                    <a:pt x="13639" y="302"/>
                    <a:pt x="13341" y="0"/>
                    <a:pt x="129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pic>
        <p:nvPicPr>
          <p:cNvPr id="2" name="Google Shape;412;p44">
            <a:extLst>
              <a:ext uri="{FF2B5EF4-FFF2-40B4-BE49-F238E27FC236}">
                <a16:creationId xmlns:a16="http://schemas.microsoft.com/office/drawing/2014/main" id="{D5F44E71-9ADE-47F1-CBC4-CC41FE92E1E9}"/>
              </a:ext>
            </a:extLst>
          </p:cNvPr>
          <p:cNvPicPr preferRelativeResize="0">
            <a:picLocks/>
          </p:cNvPicPr>
          <p:nvPr/>
        </p:nvPicPr>
        <p:blipFill rotWithShape="1">
          <a:blip r:embed="rId3">
            <a:alphaModFix/>
          </a:blip>
          <a:srcRect l="40006" t="10843" r="29905" b="28980"/>
          <a:stretch/>
        </p:blipFill>
        <p:spPr>
          <a:xfrm>
            <a:off x="5249391" y="539499"/>
            <a:ext cx="3048349" cy="4064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6"/>
          <p:cNvSpPr txBox="1">
            <a:spLocks noGrp="1"/>
          </p:cNvSpPr>
          <p:nvPr>
            <p:ph type="title"/>
          </p:nvPr>
        </p:nvSpPr>
        <p:spPr>
          <a:xfrm>
            <a:off x="805850" y="918050"/>
            <a:ext cx="3644100" cy="13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 used</a:t>
            </a:r>
            <a:endParaRPr dirty="0"/>
          </a:p>
        </p:txBody>
      </p:sp>
      <p:sp>
        <p:nvSpPr>
          <p:cNvPr id="427" name="Google Shape;427;p46"/>
          <p:cNvSpPr txBox="1">
            <a:spLocks noGrp="1"/>
          </p:cNvSpPr>
          <p:nvPr>
            <p:ph type="subTitle" idx="1"/>
          </p:nvPr>
        </p:nvSpPr>
        <p:spPr>
          <a:xfrm>
            <a:off x="805850" y="2247850"/>
            <a:ext cx="3644100" cy="1977600"/>
          </a:xfrm>
          <a:prstGeom prst="rect">
            <a:avLst/>
          </a:prstGeom>
        </p:spPr>
        <p:txBody>
          <a:bodyPr spcFirstLastPara="1" wrap="square" lIns="91425" tIns="91425" rIns="91425" bIns="91425" anchor="t" anchorCtr="0">
            <a:noAutofit/>
          </a:bodyPr>
          <a:lstStyle/>
          <a:p>
            <a:pPr marL="0" indent="0">
              <a:buSzPts val="1100"/>
              <a:buNone/>
            </a:pPr>
            <a:endParaRPr lang="en-US" dirty="0"/>
          </a:p>
          <a:p>
            <a:pPr marL="285750" indent="-285750">
              <a:buSzPts val="1100"/>
            </a:pPr>
            <a:r>
              <a:rPr lang="en-US" dirty="0"/>
              <a:t>Using a dataset publicly available from the IRCAD research center in France.</a:t>
            </a:r>
          </a:p>
          <a:p>
            <a:pPr marL="0" indent="0">
              <a:buSzPts val="1100"/>
              <a:buNone/>
            </a:pPr>
            <a:endParaRPr lang="en-US" dirty="0"/>
          </a:p>
          <a:p>
            <a:pPr marL="285750" indent="-285750">
              <a:buSzPts val="1100"/>
            </a:pPr>
            <a:r>
              <a:rPr lang="en-US" dirty="0"/>
              <a:t>The 3D-IRCADb-01 database is composed of the 3D CT-scans of 10 women and 10 men with hepatic tumors in 75% of cases. </a:t>
            </a:r>
          </a:p>
          <a:p>
            <a:pPr marL="285750" indent="-285750">
              <a:buSzPts val="1100"/>
            </a:pPr>
            <a:endParaRPr lang="en-US" dirty="0"/>
          </a:p>
          <a:p>
            <a:pPr marL="285750" indent="-285750">
              <a:buSzPts val="1100"/>
            </a:pPr>
            <a:r>
              <a:rPr lang="en-US" dirty="0"/>
              <a:t>The 20 folders correspond to 20 different patients.</a:t>
            </a:r>
          </a:p>
        </p:txBody>
      </p:sp>
      <p:pic>
        <p:nvPicPr>
          <p:cNvPr id="9" name="Picture 8" descr="A screenshot of a computer&#10;&#10;Description automatically generated">
            <a:extLst>
              <a:ext uri="{FF2B5EF4-FFF2-40B4-BE49-F238E27FC236}">
                <a16:creationId xmlns:a16="http://schemas.microsoft.com/office/drawing/2014/main" id="{5D5B2B99-1143-2566-E182-7385E9820058}"/>
              </a:ext>
            </a:extLst>
          </p:cNvPr>
          <p:cNvPicPr>
            <a:picLocks noChangeAspect="1"/>
          </p:cNvPicPr>
          <p:nvPr/>
        </p:nvPicPr>
        <p:blipFill>
          <a:blip r:embed="rId3"/>
          <a:stretch>
            <a:fillRect/>
          </a:stretch>
        </p:blipFill>
        <p:spPr>
          <a:xfrm>
            <a:off x="4572000" y="1231719"/>
            <a:ext cx="4315526" cy="3227159"/>
          </a:xfrm>
          <a:prstGeom prst="rect">
            <a:avLst/>
          </a:prstGeom>
        </p:spPr>
      </p:pic>
    </p:spTree>
    <p:extLst>
      <p:ext uri="{BB962C8B-B14F-4D97-AF65-F5344CB8AC3E}">
        <p14:creationId xmlns:p14="http://schemas.microsoft.com/office/powerpoint/2010/main" val="426297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10" name="Google Shape;567;p53">
            <a:extLst>
              <a:ext uri="{FF2B5EF4-FFF2-40B4-BE49-F238E27FC236}">
                <a16:creationId xmlns:a16="http://schemas.microsoft.com/office/drawing/2014/main" id="{66991CF2-3255-C191-03F6-585F88CD9510}"/>
              </a:ext>
            </a:extLst>
          </p:cNvPr>
          <p:cNvSpPr txBox="1">
            <a:spLocks/>
          </p:cNvSpPr>
          <p:nvPr/>
        </p:nvSpPr>
        <p:spPr>
          <a:xfrm>
            <a:off x="439958" y="3110845"/>
            <a:ext cx="3594714" cy="168739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algn="l" defTabSz="914400" rtl="0" eaLnBrk="1" fontAlgn="auto" latinLnBrk="0" hangingPunct="1">
              <a:lnSpc>
                <a:spcPct val="100000"/>
              </a:lnSpc>
              <a:spcBef>
                <a:spcPts val="0"/>
              </a:spcBef>
              <a:spcAft>
                <a:spcPts val="0"/>
              </a:spcAft>
              <a:buClr>
                <a:srgbClr val="2D4852"/>
              </a:buClr>
              <a:buSzPts val="3000"/>
              <a:tabLst/>
              <a:defRPr/>
            </a:pPr>
            <a:endParaRPr lang="en-US" sz="1600" dirty="0">
              <a:solidFill>
                <a:srgbClr val="2D4852"/>
              </a:solidFill>
              <a:latin typeface="Hind" panose="02000000000000000000" pitchFamily="2" charset="77"/>
              <a:cs typeface="Hind" panose="02000000000000000000" pitchFamily="2" charset="77"/>
              <a:sym typeface="Hind"/>
            </a:endParaRPr>
          </a:p>
          <a:p>
            <a:pPr marR="0" lvl="0" algn="l" defTabSz="914400" rtl="0" eaLnBrk="1" fontAlgn="auto" latinLnBrk="0" hangingPunct="1">
              <a:lnSpc>
                <a:spcPct val="100000"/>
              </a:lnSpc>
              <a:spcBef>
                <a:spcPts val="0"/>
              </a:spcBef>
              <a:spcAft>
                <a:spcPts val="0"/>
              </a:spcAft>
              <a:buClr>
                <a:srgbClr val="2D4852"/>
              </a:buClr>
              <a:buSzPts val="3000"/>
              <a:tabLst/>
              <a:defRPr/>
            </a:pPr>
            <a:r>
              <a:rPr lang="en-US" sz="1600" b="0" i="0" dirty="0">
                <a:solidFill>
                  <a:srgbClr val="374151"/>
                </a:solidFill>
                <a:effectLst/>
                <a:latin typeface="Hind" panose="02000000000000000000" pitchFamily="2" charset="77"/>
                <a:cs typeface="Hind" panose="02000000000000000000" pitchFamily="2" charset="77"/>
              </a:rPr>
              <a:t>Mask images also known as binary masks or ground truth masks, are images used to define and highlight specific regions or structures of interest within a medical image. </a:t>
            </a:r>
          </a:p>
          <a:p>
            <a:pPr marR="0" lvl="0" algn="l" defTabSz="914400" rtl="0" eaLnBrk="1" fontAlgn="auto" latinLnBrk="0" hangingPunct="1">
              <a:lnSpc>
                <a:spcPct val="100000"/>
              </a:lnSpc>
              <a:spcBef>
                <a:spcPts val="0"/>
              </a:spcBef>
              <a:spcAft>
                <a:spcPts val="0"/>
              </a:spcAft>
              <a:buClr>
                <a:srgbClr val="2D4852"/>
              </a:buClr>
              <a:buSzPts val="3000"/>
              <a:tabLst/>
              <a:defRPr/>
            </a:pPr>
            <a:endParaRPr kumimoji="0" lang="en-US" sz="1600" u="none" strike="noStrike" kern="0" cap="none" spc="0" normalizeH="0" baseline="0" noProof="0" dirty="0">
              <a:ln>
                <a:noFill/>
              </a:ln>
              <a:solidFill>
                <a:srgbClr val="374151"/>
              </a:solidFill>
              <a:uLnTx/>
              <a:uFillTx/>
              <a:latin typeface="Hind" panose="02000000000000000000" pitchFamily="2" charset="77"/>
              <a:cs typeface="Hind" panose="02000000000000000000" pitchFamily="2" charset="77"/>
              <a:sym typeface="Hind"/>
            </a:endParaRPr>
          </a:p>
          <a:p>
            <a:pPr marR="0" lvl="0" algn="l" defTabSz="914400" rtl="0" eaLnBrk="1" fontAlgn="auto" latinLnBrk="0" hangingPunct="1">
              <a:lnSpc>
                <a:spcPct val="100000"/>
              </a:lnSpc>
              <a:spcBef>
                <a:spcPts val="0"/>
              </a:spcBef>
              <a:spcAft>
                <a:spcPts val="0"/>
              </a:spcAft>
              <a:buClr>
                <a:srgbClr val="2D4852"/>
              </a:buClr>
              <a:buSzPts val="3000"/>
              <a:tabLst/>
              <a:defRPr/>
            </a:pPr>
            <a:r>
              <a:rPr lang="en-US" sz="1600" b="0" i="0" dirty="0">
                <a:solidFill>
                  <a:srgbClr val="374151"/>
                </a:solidFill>
                <a:effectLst/>
                <a:latin typeface="Hind" panose="02000000000000000000" pitchFamily="2" charset="77"/>
                <a:cs typeface="Hind" panose="02000000000000000000" pitchFamily="2" charset="77"/>
              </a:rPr>
              <a:t>Mask images serve as ground truth data during the training of machine learning models, especially in supervised learning approaches. </a:t>
            </a:r>
          </a:p>
          <a:p>
            <a:pPr marR="0" lvl="0" algn="l" defTabSz="914400" rtl="0" eaLnBrk="1" fontAlgn="auto" latinLnBrk="0" hangingPunct="1">
              <a:lnSpc>
                <a:spcPct val="100000"/>
              </a:lnSpc>
              <a:spcBef>
                <a:spcPts val="0"/>
              </a:spcBef>
              <a:spcAft>
                <a:spcPts val="0"/>
              </a:spcAft>
              <a:buClr>
                <a:srgbClr val="2D4852"/>
              </a:buClr>
              <a:buSzPts val="3000"/>
              <a:tabLst/>
              <a:defRPr/>
            </a:pPr>
            <a:endParaRPr lang="en-US" sz="1600" dirty="0">
              <a:solidFill>
                <a:srgbClr val="374151"/>
              </a:solidFill>
              <a:latin typeface="Hind" panose="02000000000000000000" pitchFamily="2" charset="77"/>
              <a:cs typeface="Hind" panose="02000000000000000000" pitchFamily="2" charset="77"/>
            </a:endParaRPr>
          </a:p>
          <a:p>
            <a:pPr marR="0" lvl="0" algn="l" defTabSz="914400" rtl="0" eaLnBrk="1" fontAlgn="auto" latinLnBrk="0" hangingPunct="1">
              <a:lnSpc>
                <a:spcPct val="100000"/>
              </a:lnSpc>
              <a:spcBef>
                <a:spcPts val="0"/>
              </a:spcBef>
              <a:spcAft>
                <a:spcPts val="0"/>
              </a:spcAft>
              <a:buClr>
                <a:srgbClr val="2D4852"/>
              </a:buClr>
              <a:buSzPts val="3000"/>
              <a:tabLst/>
              <a:defRPr/>
            </a:pPr>
            <a:r>
              <a:rPr lang="en-US" sz="1600" b="0" i="0" dirty="0">
                <a:solidFill>
                  <a:srgbClr val="374151"/>
                </a:solidFill>
                <a:effectLst/>
                <a:latin typeface="Hind" panose="02000000000000000000" pitchFamily="2" charset="77"/>
                <a:cs typeface="Hind" panose="02000000000000000000" pitchFamily="2" charset="77"/>
              </a:rPr>
              <a:t>The model learns to map the input medical images to the corresponding mask images. </a:t>
            </a:r>
            <a:endParaRPr kumimoji="0" lang="en-US" sz="1600" b="0" i="0" u="none" strike="noStrike" kern="0" cap="none" spc="0" normalizeH="0" baseline="0" noProof="0" dirty="0">
              <a:ln>
                <a:noFill/>
              </a:ln>
              <a:solidFill>
                <a:srgbClr val="2D4852"/>
              </a:solidFill>
              <a:effectLst/>
              <a:uLnTx/>
              <a:uFillTx/>
              <a:latin typeface="Hind" panose="02000000000000000000" pitchFamily="2" charset="77"/>
              <a:cs typeface="Hind" panose="02000000000000000000" pitchFamily="2" charset="77"/>
              <a:sym typeface="Hind"/>
            </a:endParaRPr>
          </a:p>
          <a:p>
            <a:pPr marL="342900" marR="0" lvl="0" indent="-342900" algn="l" defTabSz="914400" rtl="0" eaLnBrk="1" fontAlgn="auto" latinLnBrk="0" hangingPunct="1">
              <a:lnSpc>
                <a:spcPct val="100000"/>
              </a:lnSpc>
              <a:spcBef>
                <a:spcPts val="0"/>
              </a:spcBef>
              <a:spcAft>
                <a:spcPts val="0"/>
              </a:spcAft>
              <a:buClr>
                <a:srgbClr val="2D4852"/>
              </a:buClr>
              <a:buSzPts val="3000"/>
              <a:buFont typeface="Arial" panose="020B0604020202020204" pitchFamily="34" charset="0"/>
              <a:buChar char="•"/>
              <a:tabLst/>
              <a:defRPr/>
            </a:pPr>
            <a:endParaRPr kumimoji="0" lang="en-US" sz="1600" b="0" i="0" u="none" strike="noStrike" kern="0" cap="none" spc="0" normalizeH="0" baseline="0" noProof="0" dirty="0">
              <a:ln>
                <a:noFill/>
              </a:ln>
              <a:solidFill>
                <a:srgbClr val="2D4852"/>
              </a:solidFill>
              <a:effectLst/>
              <a:uLnTx/>
              <a:uFillTx/>
              <a:latin typeface="Hind" panose="02000000000000000000" pitchFamily="2" charset="77"/>
              <a:cs typeface="Hind" panose="02000000000000000000" pitchFamily="2" charset="77"/>
              <a:sym typeface="Hind"/>
            </a:endParaRPr>
          </a:p>
        </p:txBody>
      </p:sp>
      <p:pic>
        <p:nvPicPr>
          <p:cNvPr id="2" name="Picture 1">
            <a:extLst>
              <a:ext uri="{FF2B5EF4-FFF2-40B4-BE49-F238E27FC236}">
                <a16:creationId xmlns:a16="http://schemas.microsoft.com/office/drawing/2014/main" id="{E3858B1A-7AD0-5FBF-B05B-14AEC66AC25F}"/>
              </a:ext>
            </a:extLst>
          </p:cNvPr>
          <p:cNvPicPr>
            <a:picLocks noChangeAspect="1"/>
          </p:cNvPicPr>
          <p:nvPr/>
        </p:nvPicPr>
        <p:blipFill>
          <a:blip r:embed="rId3"/>
          <a:stretch>
            <a:fillRect/>
          </a:stretch>
        </p:blipFill>
        <p:spPr>
          <a:xfrm>
            <a:off x="4150545" y="1282471"/>
            <a:ext cx="4675300" cy="2356276"/>
          </a:xfrm>
          <a:prstGeom prst="rect">
            <a:avLst/>
          </a:prstGeom>
        </p:spPr>
      </p:pic>
    </p:spTree>
    <p:extLst>
      <p:ext uri="{BB962C8B-B14F-4D97-AF65-F5344CB8AC3E}">
        <p14:creationId xmlns:p14="http://schemas.microsoft.com/office/powerpoint/2010/main" val="3884111274"/>
      </p:ext>
    </p:extLst>
  </p:cSld>
  <p:clrMapOvr>
    <a:masterClrMapping/>
  </p:clrMapOvr>
</p:sld>
</file>

<file path=ppt/theme/theme1.xml><?xml version="1.0" encoding="utf-8"?>
<a:theme xmlns:a="http://schemas.openxmlformats.org/drawingml/2006/main" name="All About Radiology by Slidesgo">
  <a:themeElements>
    <a:clrScheme name="Simple Light">
      <a:dk1>
        <a:srgbClr val="2D4852"/>
      </a:dk1>
      <a:lt1>
        <a:srgbClr val="FCFCFC"/>
      </a:lt1>
      <a:dk2>
        <a:srgbClr val="F3F3F3"/>
      </a:dk2>
      <a:lt2>
        <a:srgbClr val="F0F0F0"/>
      </a:lt2>
      <a:accent1>
        <a:srgbClr val="476976"/>
      </a:accent1>
      <a:accent2>
        <a:srgbClr val="6E96A5"/>
      </a:accent2>
      <a:accent3>
        <a:srgbClr val="93AAB3"/>
      </a:accent3>
      <a:accent4>
        <a:srgbClr val="FFFFFF"/>
      </a:accent4>
      <a:accent5>
        <a:srgbClr val="FFFFFF"/>
      </a:accent5>
      <a:accent6>
        <a:srgbClr val="FFFFFF"/>
      </a:accent6>
      <a:hlink>
        <a:srgbClr val="2D48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494</Words>
  <Application>Microsoft Macintosh PowerPoint</Application>
  <PresentationFormat>On-screen Show (16:9)</PresentationFormat>
  <Paragraphs>67</Paragraphs>
  <Slides>15</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Hind</vt:lpstr>
      <vt:lpstr>Hind Light</vt:lpstr>
      <vt:lpstr>Arial</vt:lpstr>
      <vt:lpstr>Roboto</vt:lpstr>
      <vt:lpstr>Nunito Light</vt:lpstr>
      <vt:lpstr>Barlow SemiBold</vt:lpstr>
      <vt:lpstr>Barlow Medium</vt:lpstr>
      <vt:lpstr>Barlow Light</vt:lpstr>
      <vt:lpstr>Courier New</vt:lpstr>
      <vt:lpstr>Bebas Neue</vt:lpstr>
      <vt:lpstr>All About Radiology by Slidesgo</vt:lpstr>
      <vt:lpstr>Medical Image Segmentation</vt:lpstr>
      <vt:lpstr>Table of contents</vt:lpstr>
      <vt:lpstr>Segmentation</vt:lpstr>
      <vt:lpstr>Introduction</vt:lpstr>
      <vt:lpstr>Medical Image Segmentation</vt:lpstr>
      <vt:lpstr>CT Images</vt:lpstr>
      <vt:lpstr>File format</vt:lpstr>
      <vt:lpstr>Dataset used</vt:lpstr>
      <vt:lpstr>PowerPoint Presentation</vt:lpstr>
      <vt:lpstr>PowerPoint Presentation</vt:lpstr>
      <vt:lpstr>Unet Architecture</vt:lpstr>
      <vt:lpstr>PowerPoint Presentation</vt:lpstr>
      <vt:lpstr>Dice Coefficient</vt:lpstr>
      <vt:lpstr>Dice Coefficient and BCE Loss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Image Segmentation</dc:title>
  <cp:lastModifiedBy>Channawar, Ms. Pritam Madhusudan</cp:lastModifiedBy>
  <cp:revision>3</cp:revision>
  <dcterms:modified xsi:type="dcterms:W3CDTF">2023-11-02T22:25:12Z</dcterms:modified>
</cp:coreProperties>
</file>